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notesMasterIdLst>
    <p:notesMasterId r:id="rId15"/>
  </p:notesMasterIdLst>
  <p:sldIdLst>
    <p:sldId id="267" r:id="rId4"/>
    <p:sldId id="299" r:id="rId5"/>
    <p:sldId id="276" r:id="rId6"/>
    <p:sldId id="284" r:id="rId7"/>
    <p:sldId id="287" r:id="rId8"/>
    <p:sldId id="270" r:id="rId9"/>
    <p:sldId id="271" r:id="rId10"/>
    <p:sldId id="283" r:id="rId11"/>
    <p:sldId id="280" r:id="rId12"/>
    <p:sldId id="281" r:id="rId13"/>
    <p:sldId id="447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07E9C"/>
    <a:srgbClr val="FFFF99"/>
    <a:srgbClr val="F3D485"/>
    <a:srgbClr val="F4D994"/>
    <a:srgbClr val="986624"/>
    <a:srgbClr val="CC624E"/>
    <a:srgbClr val="1E8F89"/>
    <a:srgbClr val="2C2414"/>
    <a:srgbClr val="E9B126"/>
    <a:srgbClr val="15656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1458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194" y="7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F698C-520E-4318-8D0F-26DB5E05891F}" type="datetimeFigureOut">
              <a:rPr lang="hu-HU" smtClean="0"/>
              <a:pPr/>
              <a:t>2021.02.22.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2EBB9-C8D9-476C-8354-71974B8556C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34601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2021.02.22.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73428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2021.02.22.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704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2021.02.22.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796968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2021.02.22.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99DA82-408D-4160-A683-7F1752B98502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33048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2021.02.22.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411747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2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5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2021.02.22.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2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2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2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338422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2021.02.22.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142969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4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2021.02.22.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50"/>
            <a:ext cx="5388864" cy="3913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234847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2021.02.22.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675684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2021.02.22.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79864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9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1" y="273052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9" y="2438402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2021.02.22.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118811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2021.02.22.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364415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6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2021.02.22.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734636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2021.02.22.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853675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2021.02.22.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18419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443ED-25E2-4CEA-A519-28CA5D186CD4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2021.02.22.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35698D-7C28-4AD3-B392-52D0B52F55B1}" type="slidenum">
              <a:rPr lang="hu-HU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180104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F6369-FBAE-4009-BBC7-A5B845BB2F5D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2021.02.22.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DAE00-36C5-4258-8612-726086DA04F9}" type="slidenum">
              <a:rPr lang="hu-HU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156440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59944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Oval 7"/>
          <p:cNvSpPr/>
          <p:nvPr/>
        </p:nvSpPr>
        <p:spPr>
          <a:xfrm>
            <a:off x="62611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Oval 8"/>
          <p:cNvSpPr/>
          <p:nvPr/>
        </p:nvSpPr>
        <p:spPr>
          <a:xfrm>
            <a:off x="5729818" y="3924300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2"/>
            <a:ext cx="103632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5"/>
            <a:ext cx="103632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D325-E98B-45EA-8AB7-6152D9F9CBD9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2021.02.22.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F14A2E-B9A2-41A9-B10C-E91F78B65E2F}" type="slidenum">
              <a:rPr lang="hu-HU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876041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AB5C9-7DBA-4D59-863C-4136FF7E8913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2021.02.22.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40E6E4-67F1-4ACB-8F8C-36F3A66D36AC}" type="slidenum">
              <a:rPr lang="hu-HU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179893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4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50"/>
            <a:ext cx="5388864" cy="3913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0804A-34AE-48A7-AA1C-3C083F561A6F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2021.02.22.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56DD9B-C9E1-4C2D-A83C-B89E68046BB7}" type="slidenum">
              <a:rPr lang="hu-HU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36490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E8271-22FC-468B-BA32-BA05E9F808B4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2021.02.22.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437FF9-95DD-4088-9C08-598E0EABF616}" type="slidenum">
              <a:rPr lang="hu-HU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202629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916E2-4E32-4BEC-B7ED-3ED404646D66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2021.02.22.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225E1-1571-4B63-B837-3293CFEFAC26}" type="slidenum">
              <a:rPr lang="hu-HU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6512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2021.02.22.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73674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9" y="266700"/>
            <a:ext cx="4011084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1" y="273052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9" y="2438402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C5E6D-6C5F-4D24-8BB8-E7ABDD5FA5A2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2021.02.22.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82B58A-983B-4A9A-9B1B-F4E2BC099B4B}" type="slidenum">
              <a:rPr lang="hu-HU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29819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6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1C64-F999-445E-901D-D9227E0346D6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2021.02.22.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3146D-0E77-4FB3-B443-3C376DE22B53}" type="slidenum">
              <a:rPr lang="hu-HU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015949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42829-2D74-400F-8382-32E6CD0593E9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2021.02.22.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79474B-9EC9-49BA-967E-3337C21BC195}" type="slidenum">
              <a:rPr lang="hu-HU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253615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A55C-C92C-410C-B8B1-DDD03796157A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2021.02.22.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2FE298-DB4D-47B3-8A6C-146234498DEF}" type="slidenum">
              <a:rPr lang="hu-HU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51085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2021.02.22.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40426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2021.02.22.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05168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2021.02.22.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09546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2021.02.22.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19306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2021.02.22.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57901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2021.02.22.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06924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9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2021.02.22.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721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9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6" y="6356352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90446C-47BD-4F4B-A290-80E62CA08BA8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2021.02.22.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9" y="6356352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799DA82-408D-4160-A683-7F1752B98502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5" y="6499385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5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030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9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5A9A8453-2073-4998-A4A9-DADCC18255AA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2021.02.22.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36F34B-CDD8-4F8F-959A-CC101102FDB1}" type="slidenum">
              <a:rPr lang="hu-HU" altLang="hu-H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600" y="6499226"/>
            <a:ext cx="112184" cy="8572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9885" y="6499226"/>
            <a:ext cx="112183" cy="8572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180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formatus.hu/hittan/" TargetMode="External"/><Relationship Id="rId2" Type="http://schemas.openxmlformats.org/officeDocument/2006/relationships/hyperlink" Target="http://rpi.reformatus.hu/sites/default/files/interaktiv_tankonyvek/1/TARTALOM/index.html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hyperlink" Target="https://vimeo.com/6276927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sopron.refdunantul.hu/cikk/mutat/hitoktatas-az-allami-es-onkormanyzati-iskolakban-2013-szeptembereto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vimeo.com/62769509" TargetMode="External"/><Relationship Id="rId1" Type="http://schemas.openxmlformats.org/officeDocument/2006/relationships/slideLayout" Target="../slideLayouts/slideLayout14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hyperlink" Target="https://vimeo.com/627695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fa, kültéri, égbolt, torony látható&#10;&#10;Automatikusan generált leírás">
            <a:extLst>
              <a:ext uri="{FF2B5EF4-FFF2-40B4-BE49-F238E27FC236}">
                <a16:creationId xmlns="" xmlns:a16="http://schemas.microsoft.com/office/drawing/2014/main" id="{D6B3BD6F-9528-4A2E-8F90-A22F98A242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3004" cy="6865521"/>
          </a:xfrm>
          <a:prstGeom prst="rect">
            <a:avLst/>
          </a:prstGeom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6536222" y="162560"/>
            <a:ext cx="5511959" cy="6532880"/>
          </a:xfrm>
          <a:prstGeom prst="rect">
            <a:avLst/>
          </a:prstGeom>
          <a:solidFill>
            <a:srgbClr val="986624"/>
          </a:solidFill>
          <a:ln w="111125">
            <a:solidFill>
              <a:srgbClr val="FFEFBD"/>
            </a:solidFill>
          </a:ln>
        </p:spPr>
        <p:txBody>
          <a:bodyPr wrap="square"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Soproni Református Egyházközség: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500" b="0" i="0" u="none" strike="noStrike" kern="1200" cap="none" spc="0" normalizeH="0" baseline="0" noProof="0" dirty="0">
                <a:ln>
                  <a:noFill/>
                </a:ln>
                <a:solidFill>
                  <a:srgbClr val="FFEFB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Református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500" b="0" i="0" u="none" strike="noStrike" kern="1200" cap="none" spc="0" normalizeH="0" baseline="0" noProof="0" dirty="0">
                <a:ln>
                  <a:noFill/>
                </a:ln>
                <a:solidFill>
                  <a:srgbClr val="FFEFB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hit- és erkölcstan</a:t>
            </a: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hu-HU" altLang="hu-HU" sz="4500" dirty="0">
                <a:solidFill>
                  <a:srgbClr val="FFE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tanítása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500" b="0" i="0" u="none" strike="noStrike" kern="1200" cap="none" spc="0" normalizeH="0" baseline="0" noProof="0" dirty="0">
              <a:ln>
                <a:noFill/>
              </a:ln>
              <a:solidFill>
                <a:srgbClr val="FFEFB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hu-HU" altLang="hu-HU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(Sopron és környéke,</a:t>
            </a: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hu-HU" altLang="hu-HU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Fertő-tó térsége, valamint Kapuvár és környéke)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9523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381760" y="3855720"/>
            <a:ext cx="6451600" cy="2580869"/>
          </a:xfrm>
          <a:prstGeom prst="rect">
            <a:avLst/>
          </a:prstGeom>
          <a:solidFill>
            <a:srgbClr val="FEEEBC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u-HU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IDE</a:t>
            </a:r>
            <a:r>
              <a:rPr lang="hu-H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dirty="0">
                <a:solidFill>
                  <a:srgbClr val="3E2F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kattintva az 1. osztályos digitális hittankönyv leckéit láthatják. </a:t>
            </a:r>
          </a:p>
          <a:p>
            <a:endParaRPr lang="hu-HU" sz="2800" dirty="0">
              <a:solidFill>
                <a:srgbClr val="3E2F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Ötszög 5"/>
          <p:cNvSpPr/>
          <p:nvPr/>
        </p:nvSpPr>
        <p:spPr>
          <a:xfrm>
            <a:off x="8171383" y="4816360"/>
            <a:ext cx="3464704" cy="1474840"/>
          </a:xfrm>
          <a:prstGeom prst="homePlate">
            <a:avLst/>
          </a:prstGeom>
          <a:solidFill>
            <a:srgbClr val="3E2F30"/>
          </a:solidFill>
          <a:ln>
            <a:solidFill>
              <a:srgbClr val="FEE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rgbClr val="FEEE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További információk a </a:t>
            </a:r>
            <a:r>
              <a:rPr lang="hu-HU" sz="2400" b="1" dirty="0">
                <a:solidFill>
                  <a:srgbClr val="AE906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hittan.info oldalon</a:t>
            </a:r>
            <a:r>
              <a:rPr lang="hu-HU" sz="2400" b="1" dirty="0">
                <a:solidFill>
                  <a:srgbClr val="FEEE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532881" y="477520"/>
            <a:ext cx="4140750" cy="2773679"/>
          </a:xfrm>
          <a:prstGeom prst="rect">
            <a:avLst/>
          </a:prstGeom>
          <a:solidFill>
            <a:srgbClr val="CBD4BF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IDE</a:t>
            </a:r>
            <a:r>
              <a:rPr lang="hu-HU" sz="3500" dirty="0">
                <a:solidFill>
                  <a:srgbClr val="3E2F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kattintva a hittanórai erkölcsi nevelésről hallhatnak.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500" dirty="0">
              <a:solidFill>
                <a:srgbClr val="3E2F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500" dirty="0">
              <a:solidFill>
                <a:srgbClr val="3E2F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Kép 13" descr="A képen szöveg látható&#10;&#10;Automatikusan generált leírás">
            <a:extLst>
              <a:ext uri="{FF2B5EF4-FFF2-40B4-BE49-F238E27FC236}">
                <a16:creationId xmlns="" xmlns:a16="http://schemas.microsoft.com/office/drawing/2014/main" id="{BF534DCA-75D4-46F1-A172-7545479E1E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3" y="553491"/>
            <a:ext cx="5406433" cy="30423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1936547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0" y="0"/>
            <a:ext cx="7721600" cy="6848029"/>
          </a:xfrm>
          <a:prstGeom prst="rect">
            <a:avLst/>
          </a:prstGeom>
          <a:solidFill>
            <a:srgbClr val="DCAE88"/>
          </a:solidFill>
          <a:ln w="111125"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Kedves Szülők</a:t>
            </a:r>
            <a:r>
              <a:rPr kumimoji="0" lang="hu-HU" altLang="hu-HU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és Gyermekek! 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az érdeklődésüket!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Szeretettel várjuk gyermeküket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református hittanórákon.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Elérhetőségünk ismételten: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sz="20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sz="20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sz="15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sz="5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sz="15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sz="15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sz="20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sz="20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723900" y="3097939"/>
            <a:ext cx="7617332" cy="3323987"/>
          </a:xfrm>
          <a:prstGeom prst="rect">
            <a:avLst/>
          </a:prstGeom>
          <a:solidFill>
            <a:srgbClr val="CC624E"/>
          </a:solidFill>
          <a:ln w="111125"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endParaRPr lang="hu-HU" altLang="hu-H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hu-HU" altLang="hu-HU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Vladár</a:t>
            </a:r>
            <a:r>
              <a:rPr lang="hu-HU" altLang="hu-H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Gábor lelkipásztor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hu-HU" altLang="hu-H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Soproni Református Egyházközség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hu-HU" altLang="hu-H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9400 Sopron, Deák tér 2.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hu-HU" altLang="hu-H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99/523-308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hu-HU" altLang="hu-H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cím: reformatus.sopron@gmail.com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hu-HU" altLang="hu-H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Honlapunk: sopron.refdunantul.hu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ED2C2494-23F4-4B82-879C-493004F3CDF0}"/>
              </a:ext>
            </a:extLst>
          </p:cNvPr>
          <p:cNvSpPr txBox="1"/>
          <p:nvPr/>
        </p:nvSpPr>
        <p:spPr>
          <a:xfrm>
            <a:off x="8648700" y="4912332"/>
            <a:ext cx="32131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Áldás, békesség! </a:t>
            </a:r>
          </a:p>
        </p:txBody>
      </p:sp>
      <p:pic>
        <p:nvPicPr>
          <p:cNvPr id="6" name="Picture 2" descr="\\Ml110\rpi-km\KÉPTÁR_20160205\RPI képtár,2016.02.05\004.Keresztyén gyülekezetek, egyházi élet\Biblia\shutterstock_67334470.jpg">
            <a:extLst>
              <a:ext uri="{FF2B5EF4-FFF2-40B4-BE49-F238E27FC236}">
                <a16:creationId xmlns="" xmlns:a16="http://schemas.microsoft.com/office/drawing/2014/main" id="{DED4FD48-4228-47E8-AA50-FF3E4897C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08" b="92401" l="405" r="99798">
                        <a14:foregroundMark x1="9514" y1="37994" x2="26721" y2="7903"/>
                        <a14:foregroundMark x1="26721" y1="7903" x2="86842" y2="7903"/>
                        <a14:foregroundMark x1="86842" y1="7903" x2="87652" y2="46201"/>
                        <a14:foregroundMark x1="87652" y1="46201" x2="65385" y2="67477"/>
                        <a14:foregroundMark x1="65385" y1="67477" x2="39676" y2="62614"/>
                        <a14:foregroundMark x1="39676" y1="62614" x2="17814" y2="39514"/>
                        <a14:foregroundMark x1="17814" y1="39514" x2="10931" y2="36170"/>
                        <a14:foregroundMark x1="607" y1="9422" x2="607" y2="26444"/>
                        <a14:foregroundMark x1="607" y1="26444" x2="7287" y2="41033"/>
                        <a14:foregroundMark x1="7287" y1="41033" x2="53441" y2="92705"/>
                        <a14:foregroundMark x1="53441" y1="92705" x2="65182" y2="91185"/>
                        <a14:foregroundMark x1="65182" y1="91185" x2="96964" y2="43769"/>
                        <a14:foregroundMark x1="96964" y1="43769" x2="99393" y2="8815"/>
                        <a14:foregroundMark x1="99393" y1="8815" x2="84008" y2="608"/>
                        <a14:foregroundMark x1="84008" y1="608" x2="1215" y2="608"/>
                        <a14:foregroundMark x1="1215" y1="608" x2="607" y2="10030"/>
                        <a14:foregroundMark x1="53846" y1="95137" x2="64170" y2="88754"/>
                        <a14:foregroundMark x1="64170" y1="88754" x2="97166" y2="42857"/>
                        <a14:foregroundMark x1="97166" y1="42857" x2="99393" y2="15805"/>
                        <a14:foregroundMark x1="99393" y1="15805" x2="94737" y2="1216"/>
                        <a14:foregroundMark x1="94737" y1="1216" x2="73887" y2="46201"/>
                        <a14:foregroundMark x1="73887" y1="46201" x2="53441" y2="58359"/>
                        <a14:foregroundMark x1="53441" y1="58359" x2="48178" y2="73860"/>
                        <a14:foregroundMark x1="48178" y1="73860" x2="54251" y2="87234"/>
                        <a14:foregroundMark x1="54251" y1="87234" x2="55263" y2="93313"/>
                        <a14:foregroundMark x1="56073" y1="81459" x2="80162" y2="58663"/>
                        <a14:foregroundMark x1="96356" y1="7295" x2="95951" y2="24924"/>
                        <a14:foregroundMark x1="95951" y1="24924" x2="91903" y2="40426"/>
                        <a14:foregroundMark x1="91903" y1="40426" x2="91903" y2="40426"/>
                        <a14:foregroundMark x1="96761" y1="14286" x2="96761" y2="36474"/>
                        <a14:foregroundMark x1="90283" y1="55319" x2="99798" y2="42553"/>
                        <a14:foregroundMark x1="1619" y1="35866" x2="50000" y2="85714"/>
                        <a14:foregroundMark x1="1215" y1="34954" x2="26923" y2="64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0"/>
            <a:ext cx="4470400" cy="2976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190802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fa, kültéri, égbolt, torony látható&#10;&#10;Automatikusan generált leírás">
            <a:extLst>
              <a:ext uri="{FF2B5EF4-FFF2-40B4-BE49-F238E27FC236}">
                <a16:creationId xmlns="" xmlns:a16="http://schemas.microsoft.com/office/drawing/2014/main" id="{D6B3BD6F-9528-4A2E-8F90-A22F98A242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3004" cy="6865521"/>
          </a:xfrm>
          <a:prstGeom prst="rect">
            <a:avLst/>
          </a:prstGeom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6465102" y="158834"/>
            <a:ext cx="5511959" cy="2791195"/>
          </a:xfrm>
          <a:prstGeom prst="rect">
            <a:avLst/>
          </a:prstGeom>
          <a:solidFill>
            <a:srgbClr val="A76948"/>
          </a:solidFill>
          <a:ln w="111125">
            <a:solidFill>
              <a:srgbClr val="FEEEBC"/>
            </a:solidFill>
          </a:ln>
        </p:spPr>
        <p:txBody>
          <a:bodyPr wrap="square"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FEEEB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Áldás, békesség!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000" b="0" i="0" u="none" strike="noStrike" kern="1200" cap="none" spc="0" normalizeH="0" baseline="0" noProof="0" dirty="0">
              <a:ln>
                <a:noFill/>
              </a:ln>
              <a:solidFill>
                <a:srgbClr val="FEEEB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FEEEB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Szeretettel köszöntjük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FEEEB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az érdeklődő</a:t>
            </a:r>
            <a:r>
              <a:rPr kumimoji="0" lang="hu-HU" altLang="hu-HU" sz="3200" b="0" i="0" u="none" strike="noStrike" kern="1200" cap="none" spc="0" normalizeH="0" noProof="0" dirty="0">
                <a:ln>
                  <a:noFill/>
                </a:ln>
                <a:solidFill>
                  <a:srgbClr val="FEEEB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3200" dirty="0">
                <a:solidFill>
                  <a:srgbClr val="FEEE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hu-HU" altLang="hu-HU" sz="3200" b="0" i="0" u="none" strike="noStrike" kern="1200" cap="none" spc="0" normalizeH="0" noProof="0" dirty="0" err="1">
                <a:ln>
                  <a:noFill/>
                </a:ln>
                <a:solidFill>
                  <a:srgbClr val="FEEEB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zülőket</a:t>
            </a:r>
            <a:endParaRPr kumimoji="0" lang="hu-HU" altLang="hu-HU" sz="3200" b="0" i="0" u="none" strike="noStrike" kern="1200" cap="none" spc="0" normalizeH="0" noProof="0" dirty="0">
              <a:ln>
                <a:noFill/>
              </a:ln>
              <a:solidFill>
                <a:srgbClr val="FEEEB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noProof="0" dirty="0">
                <a:ln>
                  <a:noFill/>
                </a:ln>
                <a:solidFill>
                  <a:srgbClr val="FEEEB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és Gyermekeket</a:t>
            </a: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FEEEB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6465102" y="3254829"/>
            <a:ext cx="5600412" cy="3438950"/>
          </a:xfrm>
          <a:prstGeom prst="rect">
            <a:avLst/>
          </a:prstGeom>
          <a:solidFill>
            <a:srgbClr val="3E2F30"/>
          </a:solidFill>
          <a:ln w="111125">
            <a:solidFill>
              <a:srgbClr val="FEEEBC"/>
            </a:solidFill>
          </a:ln>
        </p:spPr>
        <p:txBody>
          <a:bodyPr wrap="square"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buClrTx/>
              <a:buSzTx/>
              <a:buNone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FEEEB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Ezzel a rövid bemutatóval szeretnénk </a:t>
            </a:r>
            <a:r>
              <a:rPr lang="hu-HU" altLang="hu-HU" sz="3200" dirty="0">
                <a:solidFill>
                  <a:srgbClr val="FEEE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Önöknek elmondani, hogyan tudják beíratni gyermekeiket</a:t>
            </a:r>
          </a:p>
          <a:p>
            <a:pPr lvl="0" algn="ctr">
              <a:spcBef>
                <a:spcPct val="0"/>
              </a:spcBef>
              <a:buClrTx/>
              <a:buSzTx/>
              <a:buNone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FEEEB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református hit- és erkölcstanra (röviden „hittanra”)</a:t>
            </a:r>
            <a:r>
              <a:rPr kumimoji="0" lang="hu-HU" altLang="hu-HU" sz="3200" b="0" i="0" u="none" strike="noStrike" kern="1200" cap="none" spc="0" normalizeH="0" noProof="0" dirty="0">
                <a:ln>
                  <a:noFill/>
                </a:ln>
                <a:solidFill>
                  <a:srgbClr val="FEEEB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sz="3600" baseline="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2349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95671" y="468932"/>
            <a:ext cx="11000658" cy="73850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8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Kedves Szülők! </a:t>
            </a:r>
          </a:p>
        </p:txBody>
      </p:sp>
      <p:sp>
        <p:nvSpPr>
          <p:cNvPr id="3075" name="Alcím 2"/>
          <p:cNvSpPr>
            <a:spLocks noGrp="1"/>
          </p:cNvSpPr>
          <p:nvPr>
            <p:ph type="subTitle" idx="1"/>
          </p:nvPr>
        </p:nvSpPr>
        <p:spPr>
          <a:xfrm>
            <a:off x="656631" y="4341809"/>
            <a:ext cx="11000658" cy="1988835"/>
          </a:xfrm>
          <a:custGeom>
            <a:avLst/>
            <a:gdLst>
              <a:gd name="connsiteX0" fmla="*/ 0 w 11000658"/>
              <a:gd name="connsiteY0" fmla="*/ 0 h 1988835"/>
              <a:gd name="connsiteX1" fmla="*/ 468975 w 11000658"/>
              <a:gd name="connsiteY1" fmla="*/ 0 h 1988835"/>
              <a:gd name="connsiteX2" fmla="*/ 1267971 w 11000658"/>
              <a:gd name="connsiteY2" fmla="*/ 0 h 1988835"/>
              <a:gd name="connsiteX3" fmla="*/ 1626939 w 11000658"/>
              <a:gd name="connsiteY3" fmla="*/ 0 h 1988835"/>
              <a:gd name="connsiteX4" fmla="*/ 1985908 w 11000658"/>
              <a:gd name="connsiteY4" fmla="*/ 0 h 1988835"/>
              <a:gd name="connsiteX5" fmla="*/ 2234871 w 11000658"/>
              <a:gd name="connsiteY5" fmla="*/ 0 h 1988835"/>
              <a:gd name="connsiteX6" fmla="*/ 2703846 w 11000658"/>
              <a:gd name="connsiteY6" fmla="*/ 0 h 1988835"/>
              <a:gd name="connsiteX7" fmla="*/ 3172821 w 11000658"/>
              <a:gd name="connsiteY7" fmla="*/ 0 h 1988835"/>
              <a:gd name="connsiteX8" fmla="*/ 3641797 w 11000658"/>
              <a:gd name="connsiteY8" fmla="*/ 0 h 1988835"/>
              <a:gd name="connsiteX9" fmla="*/ 4000766 w 11000658"/>
              <a:gd name="connsiteY9" fmla="*/ 0 h 1988835"/>
              <a:gd name="connsiteX10" fmla="*/ 4579748 w 11000658"/>
              <a:gd name="connsiteY10" fmla="*/ 0 h 1988835"/>
              <a:gd name="connsiteX11" fmla="*/ 5048723 w 11000658"/>
              <a:gd name="connsiteY11" fmla="*/ 0 h 1988835"/>
              <a:gd name="connsiteX12" fmla="*/ 5847718 w 11000658"/>
              <a:gd name="connsiteY12" fmla="*/ 0 h 1988835"/>
              <a:gd name="connsiteX13" fmla="*/ 6646713 w 11000658"/>
              <a:gd name="connsiteY13" fmla="*/ 0 h 1988835"/>
              <a:gd name="connsiteX14" fmla="*/ 7445709 w 11000658"/>
              <a:gd name="connsiteY14" fmla="*/ 0 h 1988835"/>
              <a:gd name="connsiteX15" fmla="*/ 7694671 w 11000658"/>
              <a:gd name="connsiteY15" fmla="*/ 0 h 1988835"/>
              <a:gd name="connsiteX16" fmla="*/ 8053640 w 11000658"/>
              <a:gd name="connsiteY16" fmla="*/ 0 h 1988835"/>
              <a:gd name="connsiteX17" fmla="*/ 8522615 w 11000658"/>
              <a:gd name="connsiteY17" fmla="*/ 0 h 1988835"/>
              <a:gd name="connsiteX18" fmla="*/ 8771577 w 11000658"/>
              <a:gd name="connsiteY18" fmla="*/ 0 h 1988835"/>
              <a:gd name="connsiteX19" fmla="*/ 9570572 w 11000658"/>
              <a:gd name="connsiteY19" fmla="*/ 0 h 1988835"/>
              <a:gd name="connsiteX20" fmla="*/ 9929541 w 11000658"/>
              <a:gd name="connsiteY20" fmla="*/ 0 h 1988835"/>
              <a:gd name="connsiteX21" fmla="*/ 10398517 w 11000658"/>
              <a:gd name="connsiteY21" fmla="*/ 0 h 1988835"/>
              <a:gd name="connsiteX22" fmla="*/ 11000658 w 11000658"/>
              <a:gd name="connsiteY22" fmla="*/ 0 h 1988835"/>
              <a:gd name="connsiteX23" fmla="*/ 11000658 w 11000658"/>
              <a:gd name="connsiteY23" fmla="*/ 477320 h 1988835"/>
              <a:gd name="connsiteX24" fmla="*/ 11000658 w 11000658"/>
              <a:gd name="connsiteY24" fmla="*/ 914864 h 1988835"/>
              <a:gd name="connsiteX25" fmla="*/ 11000658 w 11000658"/>
              <a:gd name="connsiteY25" fmla="*/ 1352408 h 1988835"/>
              <a:gd name="connsiteX26" fmla="*/ 11000658 w 11000658"/>
              <a:gd name="connsiteY26" fmla="*/ 1988835 h 1988835"/>
              <a:gd name="connsiteX27" fmla="*/ 10751696 w 11000658"/>
              <a:gd name="connsiteY27" fmla="*/ 1988835 h 1988835"/>
              <a:gd name="connsiteX28" fmla="*/ 10062707 w 11000658"/>
              <a:gd name="connsiteY28" fmla="*/ 1988835 h 1988835"/>
              <a:gd name="connsiteX29" fmla="*/ 9483725 w 11000658"/>
              <a:gd name="connsiteY29" fmla="*/ 1988835 h 1988835"/>
              <a:gd name="connsiteX30" fmla="*/ 9234763 w 11000658"/>
              <a:gd name="connsiteY30" fmla="*/ 1988835 h 1988835"/>
              <a:gd name="connsiteX31" fmla="*/ 8765787 w 11000658"/>
              <a:gd name="connsiteY31" fmla="*/ 1988835 h 1988835"/>
              <a:gd name="connsiteX32" fmla="*/ 8186805 w 11000658"/>
              <a:gd name="connsiteY32" fmla="*/ 1988835 h 1988835"/>
              <a:gd name="connsiteX33" fmla="*/ 7387810 w 11000658"/>
              <a:gd name="connsiteY33" fmla="*/ 1988835 h 1988835"/>
              <a:gd name="connsiteX34" fmla="*/ 7138848 w 11000658"/>
              <a:gd name="connsiteY34" fmla="*/ 1988835 h 1988835"/>
              <a:gd name="connsiteX35" fmla="*/ 6339853 w 11000658"/>
              <a:gd name="connsiteY35" fmla="*/ 1988835 h 1988835"/>
              <a:gd name="connsiteX36" fmla="*/ 5540858 w 11000658"/>
              <a:gd name="connsiteY36" fmla="*/ 1988835 h 1988835"/>
              <a:gd name="connsiteX37" fmla="*/ 5291895 w 11000658"/>
              <a:gd name="connsiteY37" fmla="*/ 1988835 h 1988835"/>
              <a:gd name="connsiteX38" fmla="*/ 4602907 w 11000658"/>
              <a:gd name="connsiteY38" fmla="*/ 1988835 h 1988835"/>
              <a:gd name="connsiteX39" fmla="*/ 4133931 w 11000658"/>
              <a:gd name="connsiteY39" fmla="*/ 1988835 h 1988835"/>
              <a:gd name="connsiteX40" fmla="*/ 3664956 w 11000658"/>
              <a:gd name="connsiteY40" fmla="*/ 1988835 h 1988835"/>
              <a:gd name="connsiteX41" fmla="*/ 3305987 w 11000658"/>
              <a:gd name="connsiteY41" fmla="*/ 1988835 h 1988835"/>
              <a:gd name="connsiteX42" fmla="*/ 3057025 w 11000658"/>
              <a:gd name="connsiteY42" fmla="*/ 1988835 h 1988835"/>
              <a:gd name="connsiteX43" fmla="*/ 2588050 w 11000658"/>
              <a:gd name="connsiteY43" fmla="*/ 1988835 h 1988835"/>
              <a:gd name="connsiteX44" fmla="*/ 2339087 w 11000658"/>
              <a:gd name="connsiteY44" fmla="*/ 1988835 h 1988835"/>
              <a:gd name="connsiteX45" fmla="*/ 1980118 w 11000658"/>
              <a:gd name="connsiteY45" fmla="*/ 1988835 h 1988835"/>
              <a:gd name="connsiteX46" fmla="*/ 1181123 w 11000658"/>
              <a:gd name="connsiteY46" fmla="*/ 1988835 h 1988835"/>
              <a:gd name="connsiteX47" fmla="*/ 712148 w 11000658"/>
              <a:gd name="connsiteY47" fmla="*/ 1988835 h 1988835"/>
              <a:gd name="connsiteX48" fmla="*/ 0 w 11000658"/>
              <a:gd name="connsiteY48" fmla="*/ 1988835 h 1988835"/>
              <a:gd name="connsiteX49" fmla="*/ 0 w 11000658"/>
              <a:gd name="connsiteY49" fmla="*/ 1451850 h 1988835"/>
              <a:gd name="connsiteX50" fmla="*/ 0 w 11000658"/>
              <a:gd name="connsiteY50" fmla="*/ 994418 h 1988835"/>
              <a:gd name="connsiteX51" fmla="*/ 0 w 11000658"/>
              <a:gd name="connsiteY51" fmla="*/ 517097 h 1988835"/>
              <a:gd name="connsiteX52" fmla="*/ 0 w 11000658"/>
              <a:gd name="connsiteY52" fmla="*/ 0 h 198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000658" h="1988835" fill="none" extrusionOk="0">
                <a:moveTo>
                  <a:pt x="0" y="0"/>
                </a:moveTo>
                <a:cubicBezTo>
                  <a:pt x="101986" y="-37266"/>
                  <a:pt x="276015" y="22014"/>
                  <a:pt x="468975" y="0"/>
                </a:cubicBezTo>
                <a:cubicBezTo>
                  <a:pt x="661935" y="-22014"/>
                  <a:pt x="965785" y="5565"/>
                  <a:pt x="1267971" y="0"/>
                </a:cubicBezTo>
                <a:cubicBezTo>
                  <a:pt x="1570157" y="-5565"/>
                  <a:pt x="1547761" y="25635"/>
                  <a:pt x="1626939" y="0"/>
                </a:cubicBezTo>
                <a:cubicBezTo>
                  <a:pt x="1706117" y="-25635"/>
                  <a:pt x="1844657" y="15730"/>
                  <a:pt x="1985908" y="0"/>
                </a:cubicBezTo>
                <a:cubicBezTo>
                  <a:pt x="2127159" y="-15730"/>
                  <a:pt x="2148219" y="22317"/>
                  <a:pt x="2234871" y="0"/>
                </a:cubicBezTo>
                <a:cubicBezTo>
                  <a:pt x="2321523" y="-22317"/>
                  <a:pt x="2518227" y="44652"/>
                  <a:pt x="2703846" y="0"/>
                </a:cubicBezTo>
                <a:cubicBezTo>
                  <a:pt x="2889465" y="-44652"/>
                  <a:pt x="3059296" y="2321"/>
                  <a:pt x="3172821" y="0"/>
                </a:cubicBezTo>
                <a:cubicBezTo>
                  <a:pt x="3286347" y="-2321"/>
                  <a:pt x="3518993" y="55495"/>
                  <a:pt x="3641797" y="0"/>
                </a:cubicBezTo>
                <a:cubicBezTo>
                  <a:pt x="3764601" y="-55495"/>
                  <a:pt x="3895830" y="4281"/>
                  <a:pt x="4000766" y="0"/>
                </a:cubicBezTo>
                <a:cubicBezTo>
                  <a:pt x="4105702" y="-4281"/>
                  <a:pt x="4339773" y="37689"/>
                  <a:pt x="4579748" y="0"/>
                </a:cubicBezTo>
                <a:cubicBezTo>
                  <a:pt x="4819723" y="-37689"/>
                  <a:pt x="4854071" y="26091"/>
                  <a:pt x="5048723" y="0"/>
                </a:cubicBezTo>
                <a:cubicBezTo>
                  <a:pt x="5243376" y="-26091"/>
                  <a:pt x="5654423" y="2735"/>
                  <a:pt x="5847718" y="0"/>
                </a:cubicBezTo>
                <a:cubicBezTo>
                  <a:pt x="6041014" y="-2735"/>
                  <a:pt x="6362136" y="61439"/>
                  <a:pt x="6646713" y="0"/>
                </a:cubicBezTo>
                <a:cubicBezTo>
                  <a:pt x="6931290" y="-61439"/>
                  <a:pt x="7212690" y="72690"/>
                  <a:pt x="7445709" y="0"/>
                </a:cubicBezTo>
                <a:cubicBezTo>
                  <a:pt x="7678728" y="-72690"/>
                  <a:pt x="7588162" y="25687"/>
                  <a:pt x="7694671" y="0"/>
                </a:cubicBezTo>
                <a:cubicBezTo>
                  <a:pt x="7801180" y="-25687"/>
                  <a:pt x="7964395" y="33907"/>
                  <a:pt x="8053640" y="0"/>
                </a:cubicBezTo>
                <a:cubicBezTo>
                  <a:pt x="8142885" y="-33907"/>
                  <a:pt x="8370151" y="31454"/>
                  <a:pt x="8522615" y="0"/>
                </a:cubicBezTo>
                <a:cubicBezTo>
                  <a:pt x="8675080" y="-31454"/>
                  <a:pt x="8684165" y="27093"/>
                  <a:pt x="8771577" y="0"/>
                </a:cubicBezTo>
                <a:cubicBezTo>
                  <a:pt x="8858989" y="-27093"/>
                  <a:pt x="9365155" y="22764"/>
                  <a:pt x="9570572" y="0"/>
                </a:cubicBezTo>
                <a:cubicBezTo>
                  <a:pt x="9775990" y="-22764"/>
                  <a:pt x="9758855" y="14298"/>
                  <a:pt x="9929541" y="0"/>
                </a:cubicBezTo>
                <a:cubicBezTo>
                  <a:pt x="10100227" y="-14298"/>
                  <a:pt x="10197942" y="19620"/>
                  <a:pt x="10398517" y="0"/>
                </a:cubicBezTo>
                <a:cubicBezTo>
                  <a:pt x="10599092" y="-19620"/>
                  <a:pt x="10821066" y="6685"/>
                  <a:pt x="11000658" y="0"/>
                </a:cubicBezTo>
                <a:cubicBezTo>
                  <a:pt x="11027959" y="160325"/>
                  <a:pt x="10968929" y="238788"/>
                  <a:pt x="11000658" y="477320"/>
                </a:cubicBezTo>
                <a:cubicBezTo>
                  <a:pt x="11032387" y="715852"/>
                  <a:pt x="10965679" y="812760"/>
                  <a:pt x="11000658" y="914864"/>
                </a:cubicBezTo>
                <a:cubicBezTo>
                  <a:pt x="11035637" y="1016968"/>
                  <a:pt x="10991878" y="1252072"/>
                  <a:pt x="11000658" y="1352408"/>
                </a:cubicBezTo>
                <a:cubicBezTo>
                  <a:pt x="11009438" y="1452744"/>
                  <a:pt x="10940428" y="1859022"/>
                  <a:pt x="11000658" y="1988835"/>
                </a:cubicBezTo>
                <a:cubicBezTo>
                  <a:pt x="10886568" y="2008336"/>
                  <a:pt x="10832945" y="1978094"/>
                  <a:pt x="10751696" y="1988835"/>
                </a:cubicBezTo>
                <a:cubicBezTo>
                  <a:pt x="10670447" y="1999576"/>
                  <a:pt x="10238406" y="1931987"/>
                  <a:pt x="10062707" y="1988835"/>
                </a:cubicBezTo>
                <a:cubicBezTo>
                  <a:pt x="9887008" y="2045683"/>
                  <a:pt x="9618865" y="1938427"/>
                  <a:pt x="9483725" y="1988835"/>
                </a:cubicBezTo>
                <a:cubicBezTo>
                  <a:pt x="9348585" y="2039243"/>
                  <a:pt x="9296272" y="1970207"/>
                  <a:pt x="9234763" y="1988835"/>
                </a:cubicBezTo>
                <a:cubicBezTo>
                  <a:pt x="9173254" y="2007463"/>
                  <a:pt x="8947425" y="1951969"/>
                  <a:pt x="8765787" y="1988835"/>
                </a:cubicBezTo>
                <a:cubicBezTo>
                  <a:pt x="8584149" y="2025701"/>
                  <a:pt x="8461864" y="1962976"/>
                  <a:pt x="8186805" y="1988835"/>
                </a:cubicBezTo>
                <a:cubicBezTo>
                  <a:pt x="7911746" y="2014694"/>
                  <a:pt x="7759699" y="1928152"/>
                  <a:pt x="7387810" y="1988835"/>
                </a:cubicBezTo>
                <a:cubicBezTo>
                  <a:pt x="7015922" y="2049518"/>
                  <a:pt x="7195453" y="1965813"/>
                  <a:pt x="7138848" y="1988835"/>
                </a:cubicBezTo>
                <a:cubicBezTo>
                  <a:pt x="7082243" y="2011857"/>
                  <a:pt x="6547283" y="1965815"/>
                  <a:pt x="6339853" y="1988835"/>
                </a:cubicBezTo>
                <a:cubicBezTo>
                  <a:pt x="6132424" y="2011855"/>
                  <a:pt x="5885008" y="1945018"/>
                  <a:pt x="5540858" y="1988835"/>
                </a:cubicBezTo>
                <a:cubicBezTo>
                  <a:pt x="5196708" y="2032652"/>
                  <a:pt x="5403571" y="1979920"/>
                  <a:pt x="5291895" y="1988835"/>
                </a:cubicBezTo>
                <a:cubicBezTo>
                  <a:pt x="5180219" y="1997750"/>
                  <a:pt x="4869934" y="1975275"/>
                  <a:pt x="4602907" y="1988835"/>
                </a:cubicBezTo>
                <a:cubicBezTo>
                  <a:pt x="4335880" y="2002395"/>
                  <a:pt x="4264444" y="1956562"/>
                  <a:pt x="4133931" y="1988835"/>
                </a:cubicBezTo>
                <a:cubicBezTo>
                  <a:pt x="4003418" y="2021108"/>
                  <a:pt x="3776480" y="1953565"/>
                  <a:pt x="3664956" y="1988835"/>
                </a:cubicBezTo>
                <a:cubicBezTo>
                  <a:pt x="3553433" y="2024105"/>
                  <a:pt x="3386521" y="1955535"/>
                  <a:pt x="3305987" y="1988835"/>
                </a:cubicBezTo>
                <a:cubicBezTo>
                  <a:pt x="3225453" y="2022135"/>
                  <a:pt x="3175665" y="1978053"/>
                  <a:pt x="3057025" y="1988835"/>
                </a:cubicBezTo>
                <a:cubicBezTo>
                  <a:pt x="2938385" y="1999617"/>
                  <a:pt x="2748020" y="1951881"/>
                  <a:pt x="2588050" y="1988835"/>
                </a:cubicBezTo>
                <a:cubicBezTo>
                  <a:pt x="2428080" y="2025789"/>
                  <a:pt x="2453969" y="1979272"/>
                  <a:pt x="2339087" y="1988835"/>
                </a:cubicBezTo>
                <a:cubicBezTo>
                  <a:pt x="2224205" y="1998398"/>
                  <a:pt x="2057209" y="1973888"/>
                  <a:pt x="1980118" y="1988835"/>
                </a:cubicBezTo>
                <a:cubicBezTo>
                  <a:pt x="1903027" y="2003782"/>
                  <a:pt x="1365620" y="1934296"/>
                  <a:pt x="1181123" y="1988835"/>
                </a:cubicBezTo>
                <a:cubicBezTo>
                  <a:pt x="996626" y="2043374"/>
                  <a:pt x="881221" y="1938252"/>
                  <a:pt x="712148" y="1988835"/>
                </a:cubicBezTo>
                <a:cubicBezTo>
                  <a:pt x="543076" y="2039418"/>
                  <a:pt x="324986" y="1962460"/>
                  <a:pt x="0" y="1988835"/>
                </a:cubicBezTo>
                <a:cubicBezTo>
                  <a:pt x="-4416" y="1806313"/>
                  <a:pt x="15519" y="1712242"/>
                  <a:pt x="0" y="1451850"/>
                </a:cubicBezTo>
                <a:cubicBezTo>
                  <a:pt x="-15519" y="1191459"/>
                  <a:pt x="48585" y="1142015"/>
                  <a:pt x="0" y="994418"/>
                </a:cubicBezTo>
                <a:cubicBezTo>
                  <a:pt x="-48585" y="846821"/>
                  <a:pt x="2987" y="699235"/>
                  <a:pt x="0" y="517097"/>
                </a:cubicBezTo>
                <a:cubicBezTo>
                  <a:pt x="-2987" y="334959"/>
                  <a:pt x="16124" y="177335"/>
                  <a:pt x="0" y="0"/>
                </a:cubicBezTo>
                <a:close/>
              </a:path>
              <a:path w="11000658" h="1988835" stroke="0" extrusionOk="0">
                <a:moveTo>
                  <a:pt x="0" y="0"/>
                </a:moveTo>
                <a:cubicBezTo>
                  <a:pt x="116104" y="-13347"/>
                  <a:pt x="352565" y="53434"/>
                  <a:pt x="468975" y="0"/>
                </a:cubicBezTo>
                <a:cubicBezTo>
                  <a:pt x="585385" y="-53434"/>
                  <a:pt x="851693" y="51254"/>
                  <a:pt x="1047957" y="0"/>
                </a:cubicBezTo>
                <a:cubicBezTo>
                  <a:pt x="1244221" y="-51254"/>
                  <a:pt x="1249207" y="38324"/>
                  <a:pt x="1406926" y="0"/>
                </a:cubicBezTo>
                <a:cubicBezTo>
                  <a:pt x="1564645" y="-38324"/>
                  <a:pt x="1988696" y="23971"/>
                  <a:pt x="2205921" y="0"/>
                </a:cubicBezTo>
                <a:cubicBezTo>
                  <a:pt x="2423146" y="-23971"/>
                  <a:pt x="2639297" y="3636"/>
                  <a:pt x="3004917" y="0"/>
                </a:cubicBezTo>
                <a:cubicBezTo>
                  <a:pt x="3370537" y="-3636"/>
                  <a:pt x="3270037" y="22943"/>
                  <a:pt x="3363885" y="0"/>
                </a:cubicBezTo>
                <a:cubicBezTo>
                  <a:pt x="3457733" y="-22943"/>
                  <a:pt x="3698671" y="42558"/>
                  <a:pt x="3942867" y="0"/>
                </a:cubicBezTo>
                <a:cubicBezTo>
                  <a:pt x="4187063" y="-42558"/>
                  <a:pt x="4282742" y="28829"/>
                  <a:pt x="4521849" y="0"/>
                </a:cubicBezTo>
                <a:cubicBezTo>
                  <a:pt x="4760956" y="-28829"/>
                  <a:pt x="4703894" y="4089"/>
                  <a:pt x="4880818" y="0"/>
                </a:cubicBezTo>
                <a:cubicBezTo>
                  <a:pt x="5057742" y="-4089"/>
                  <a:pt x="5173300" y="62689"/>
                  <a:pt x="5459800" y="0"/>
                </a:cubicBezTo>
                <a:cubicBezTo>
                  <a:pt x="5746300" y="-62689"/>
                  <a:pt x="5602610" y="5861"/>
                  <a:pt x="5708763" y="0"/>
                </a:cubicBezTo>
                <a:cubicBezTo>
                  <a:pt x="5814916" y="-5861"/>
                  <a:pt x="5983605" y="26598"/>
                  <a:pt x="6067731" y="0"/>
                </a:cubicBezTo>
                <a:cubicBezTo>
                  <a:pt x="6151857" y="-26598"/>
                  <a:pt x="6622935" y="71011"/>
                  <a:pt x="6866727" y="0"/>
                </a:cubicBezTo>
                <a:cubicBezTo>
                  <a:pt x="7110519" y="-71011"/>
                  <a:pt x="7267159" y="15795"/>
                  <a:pt x="7445709" y="0"/>
                </a:cubicBezTo>
                <a:cubicBezTo>
                  <a:pt x="7624259" y="-15795"/>
                  <a:pt x="7573448" y="7434"/>
                  <a:pt x="7694671" y="0"/>
                </a:cubicBezTo>
                <a:cubicBezTo>
                  <a:pt x="7815894" y="-7434"/>
                  <a:pt x="7998273" y="28990"/>
                  <a:pt x="8163646" y="0"/>
                </a:cubicBezTo>
                <a:cubicBezTo>
                  <a:pt x="8329019" y="-28990"/>
                  <a:pt x="8405266" y="23335"/>
                  <a:pt x="8632622" y="0"/>
                </a:cubicBezTo>
                <a:cubicBezTo>
                  <a:pt x="8859978" y="-23335"/>
                  <a:pt x="9092839" y="58113"/>
                  <a:pt x="9431617" y="0"/>
                </a:cubicBezTo>
                <a:cubicBezTo>
                  <a:pt x="9770396" y="-58113"/>
                  <a:pt x="9647611" y="2422"/>
                  <a:pt x="9790586" y="0"/>
                </a:cubicBezTo>
                <a:cubicBezTo>
                  <a:pt x="9933561" y="-2422"/>
                  <a:pt x="10198296" y="54203"/>
                  <a:pt x="10369568" y="0"/>
                </a:cubicBezTo>
                <a:cubicBezTo>
                  <a:pt x="10540840" y="-54203"/>
                  <a:pt x="10745964" y="17038"/>
                  <a:pt x="11000658" y="0"/>
                </a:cubicBezTo>
                <a:cubicBezTo>
                  <a:pt x="11038565" y="122920"/>
                  <a:pt x="10965097" y="314448"/>
                  <a:pt x="11000658" y="517097"/>
                </a:cubicBezTo>
                <a:cubicBezTo>
                  <a:pt x="11036219" y="719746"/>
                  <a:pt x="10955073" y="874698"/>
                  <a:pt x="11000658" y="1054083"/>
                </a:cubicBezTo>
                <a:cubicBezTo>
                  <a:pt x="11046243" y="1233468"/>
                  <a:pt x="10955497" y="1315242"/>
                  <a:pt x="11000658" y="1531403"/>
                </a:cubicBezTo>
                <a:cubicBezTo>
                  <a:pt x="11045819" y="1747564"/>
                  <a:pt x="10986474" y="1858580"/>
                  <a:pt x="11000658" y="1988835"/>
                </a:cubicBezTo>
                <a:cubicBezTo>
                  <a:pt x="10827988" y="2016681"/>
                  <a:pt x="10725062" y="1968409"/>
                  <a:pt x="10641689" y="1988835"/>
                </a:cubicBezTo>
                <a:cubicBezTo>
                  <a:pt x="10558316" y="2009261"/>
                  <a:pt x="10451469" y="1980600"/>
                  <a:pt x="10392727" y="1988835"/>
                </a:cubicBezTo>
                <a:cubicBezTo>
                  <a:pt x="10333985" y="1997070"/>
                  <a:pt x="9935480" y="1967545"/>
                  <a:pt x="9813745" y="1988835"/>
                </a:cubicBezTo>
                <a:cubicBezTo>
                  <a:pt x="9692010" y="2010125"/>
                  <a:pt x="9435066" y="1988044"/>
                  <a:pt x="9234763" y="1988835"/>
                </a:cubicBezTo>
                <a:cubicBezTo>
                  <a:pt x="9034460" y="1989626"/>
                  <a:pt x="8603743" y="1932883"/>
                  <a:pt x="8435768" y="1988835"/>
                </a:cubicBezTo>
                <a:cubicBezTo>
                  <a:pt x="8267794" y="2044787"/>
                  <a:pt x="8083194" y="1958394"/>
                  <a:pt x="7746779" y="1988835"/>
                </a:cubicBezTo>
                <a:cubicBezTo>
                  <a:pt x="7410364" y="2019276"/>
                  <a:pt x="7378671" y="1951633"/>
                  <a:pt x="7277804" y="1988835"/>
                </a:cubicBezTo>
                <a:cubicBezTo>
                  <a:pt x="7176938" y="2026037"/>
                  <a:pt x="7146406" y="1983193"/>
                  <a:pt x="7028841" y="1988835"/>
                </a:cubicBezTo>
                <a:cubicBezTo>
                  <a:pt x="6911276" y="1994477"/>
                  <a:pt x="6480688" y="1911658"/>
                  <a:pt x="6339853" y="1988835"/>
                </a:cubicBezTo>
                <a:cubicBezTo>
                  <a:pt x="6199018" y="2066012"/>
                  <a:pt x="6048801" y="1935214"/>
                  <a:pt x="5870877" y="1988835"/>
                </a:cubicBezTo>
                <a:cubicBezTo>
                  <a:pt x="5692953" y="2042456"/>
                  <a:pt x="5725147" y="1987600"/>
                  <a:pt x="5621915" y="1988835"/>
                </a:cubicBezTo>
                <a:cubicBezTo>
                  <a:pt x="5518683" y="1990070"/>
                  <a:pt x="5199763" y="1905129"/>
                  <a:pt x="4822920" y="1988835"/>
                </a:cubicBezTo>
                <a:cubicBezTo>
                  <a:pt x="4446077" y="2072541"/>
                  <a:pt x="4562808" y="1948218"/>
                  <a:pt x="4463951" y="1988835"/>
                </a:cubicBezTo>
                <a:cubicBezTo>
                  <a:pt x="4365094" y="2029452"/>
                  <a:pt x="4181661" y="1978416"/>
                  <a:pt x="4104982" y="1988835"/>
                </a:cubicBezTo>
                <a:cubicBezTo>
                  <a:pt x="4028303" y="1999254"/>
                  <a:pt x="3785730" y="1953460"/>
                  <a:pt x="3636007" y="1988835"/>
                </a:cubicBezTo>
                <a:cubicBezTo>
                  <a:pt x="3486285" y="2024210"/>
                  <a:pt x="3129822" y="1986548"/>
                  <a:pt x="2837012" y="1988835"/>
                </a:cubicBezTo>
                <a:cubicBezTo>
                  <a:pt x="2544202" y="1991122"/>
                  <a:pt x="2437533" y="1961810"/>
                  <a:pt x="2148023" y="1988835"/>
                </a:cubicBezTo>
                <a:cubicBezTo>
                  <a:pt x="1858513" y="2015860"/>
                  <a:pt x="1748327" y="1907324"/>
                  <a:pt x="1459035" y="1988835"/>
                </a:cubicBezTo>
                <a:cubicBezTo>
                  <a:pt x="1169743" y="2070346"/>
                  <a:pt x="1013103" y="1957428"/>
                  <a:pt x="770046" y="1988835"/>
                </a:cubicBezTo>
                <a:cubicBezTo>
                  <a:pt x="526989" y="2020242"/>
                  <a:pt x="179215" y="1921377"/>
                  <a:pt x="0" y="1988835"/>
                </a:cubicBezTo>
                <a:cubicBezTo>
                  <a:pt x="-32866" y="1833284"/>
                  <a:pt x="52722" y="1613905"/>
                  <a:pt x="0" y="1471738"/>
                </a:cubicBezTo>
                <a:cubicBezTo>
                  <a:pt x="-52722" y="1329571"/>
                  <a:pt x="1989" y="1129998"/>
                  <a:pt x="0" y="974529"/>
                </a:cubicBezTo>
                <a:cubicBezTo>
                  <a:pt x="-1989" y="819060"/>
                  <a:pt x="9624" y="752157"/>
                  <a:pt x="0" y="536985"/>
                </a:cubicBezTo>
                <a:cubicBezTo>
                  <a:pt x="-9624" y="321813"/>
                  <a:pt x="15208" y="13224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EEEBC"/>
            </a:solidFill>
            <a:extLst>
              <a:ext uri="{C807C97D-BFC1-408E-A445-0C87EB9F89A2}">
                <ask:lineSketchStyleProps xmlns="" xmlns:ask="http://schemas.microsoft.com/office/drawing/2018/sketchyshapes" sd="1655910575">
                  <ask:type>
                    <ask:lineSketchScribble/>
                  </ask:type>
                </ask:lineSketchStyleProps>
              </a:ext>
            </a:extLst>
          </a:ln>
        </p:spPr>
        <p:txBody>
          <a:bodyPr lIns="144000" rIns="144000">
            <a:normAutofit/>
          </a:bodyPr>
          <a:lstStyle/>
          <a:p>
            <a:pPr eaLnBrk="1" hangingPunct="1"/>
            <a:endParaRPr lang="hu-HU" altLang="hu-HU" sz="1000" dirty="0">
              <a:solidFill>
                <a:srgbClr val="898989"/>
              </a:solidFill>
              <a:latin typeface="Arial" panose="020B0604020202020204" pitchFamily="34" charset="0"/>
            </a:endParaRPr>
          </a:p>
          <a:p>
            <a:pPr eaLnBrk="1" hangingPunct="1"/>
            <a:endParaRPr lang="hu-HU" altLang="hu-HU" sz="1800" dirty="0">
              <a:solidFill>
                <a:srgbClr val="3E2F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dirty="0">
                <a:solidFill>
                  <a:srgbClr val="3E2F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Mint ismeretes, </a:t>
            </a:r>
            <a:r>
              <a:rPr lang="hu-HU" altLang="hu-HU" dirty="0" smtClean="0">
                <a:solidFill>
                  <a:srgbClr val="3E2F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1-8. osztályos gyermekük számára kötelező módon </a:t>
            </a:r>
            <a:r>
              <a:rPr lang="hu-HU" altLang="hu-HU" dirty="0">
                <a:solidFill>
                  <a:srgbClr val="3E2F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választhatja</a:t>
            </a:r>
          </a:p>
          <a:p>
            <a:pPr eaLnBrk="1" hangingPunct="1"/>
            <a:r>
              <a:rPr lang="hu-HU" altLang="hu-HU" dirty="0">
                <a:solidFill>
                  <a:srgbClr val="3E2F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REFORMÁTUS HIT- ÉS ERKÖLCSTAN </a:t>
            </a:r>
            <a:r>
              <a:rPr lang="hu-HU" altLang="hu-HU" dirty="0">
                <a:solidFill>
                  <a:srgbClr val="3E2F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tantárgyat.</a:t>
            </a:r>
          </a:p>
          <a:p>
            <a:pPr algn="just" eaLnBrk="1" hangingPunct="1"/>
            <a:endParaRPr lang="hu-HU" altLang="hu-HU" sz="4000" dirty="0">
              <a:solidFill>
                <a:srgbClr val="3E2F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9600" dirty="0">
              <a:solidFill>
                <a:srgbClr val="3E2F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1ED09CEC-3F74-4010-8105-F41CF4F5E1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49174">
            <a:off x="4438209" y="995049"/>
            <a:ext cx="7235823" cy="37722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82030DF9-7DB4-4261-9EBE-B47B9D5A90BD}"/>
              </a:ext>
            </a:extLst>
          </p:cNvPr>
          <p:cNvSpPr txBox="1"/>
          <p:nvPr/>
        </p:nvSpPr>
        <p:spPr>
          <a:xfrm rot="21179423">
            <a:off x="898339" y="771240"/>
            <a:ext cx="32189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Jézus mondja: </a:t>
            </a:r>
          </a:p>
          <a:p>
            <a:endParaRPr lang="hu-HU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hu-HU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„Engedjétek hozzám jönni</a:t>
            </a:r>
          </a:p>
          <a:p>
            <a:r>
              <a:rPr lang="hu-HU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a kisgyermekeket,</a:t>
            </a:r>
          </a:p>
          <a:p>
            <a:r>
              <a:rPr lang="hu-HU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és ne akadályozzátok őket,</a:t>
            </a:r>
          </a:p>
          <a:p>
            <a:r>
              <a:rPr lang="hu-HU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mert ilyeneké az Isten országa.”</a:t>
            </a:r>
          </a:p>
          <a:p>
            <a:endParaRPr lang="hu-HU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hu-HU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Márk evangéliuma 10,14</a:t>
            </a:r>
          </a:p>
        </p:txBody>
      </p:sp>
    </p:spTree>
    <p:extLst>
      <p:ext uri="{BB962C8B-B14F-4D97-AF65-F5344CB8AC3E}">
        <p14:creationId xmlns="" xmlns:p14="http://schemas.microsoft.com/office/powerpoint/2010/main" val="738690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7E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314960" y="2733042"/>
            <a:ext cx="4653280" cy="25095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144000" tIns="45720" rIns="14400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u-H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 a gyermek</a:t>
            </a:r>
          </a:p>
          <a:p>
            <a:r>
              <a:rPr lang="hu-H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osztályos lesz:</a:t>
            </a:r>
          </a:p>
          <a:p>
            <a:endParaRPr lang="hu-HU" sz="5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Beiratkozáskor </a:t>
            </a:r>
          </a:p>
          <a:p>
            <a:r>
              <a:rPr lang="hu-H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adatlap segítségével</a:t>
            </a:r>
          </a:p>
          <a:p>
            <a:r>
              <a:rPr lang="hu-H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írásban jelezzék igényüket</a:t>
            </a:r>
          </a:p>
          <a:p>
            <a:r>
              <a:rPr lang="hu-H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 iskolának.</a:t>
            </a:r>
          </a:p>
          <a:p>
            <a:endParaRPr lang="hu-HU" sz="1000" dirty="0">
              <a:solidFill>
                <a:srgbClr val="FEEEB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426720" y="255272"/>
            <a:ext cx="2728451" cy="2242818"/>
          </a:xfrm>
          <a:prstGeom prst="ellipse">
            <a:avLst/>
          </a:prstGeom>
          <a:solidFill>
            <a:srgbClr val="3E2F30"/>
          </a:solidFill>
          <a:ln>
            <a:solidFill>
              <a:srgbClr val="FEE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rgbClr val="FEEE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Információk szülőknek</a:t>
            </a: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434080" y="795021"/>
            <a:ext cx="8438371" cy="1703068"/>
          </a:xfrm>
          <a:prstGeom prst="rect">
            <a:avLst/>
          </a:prstGeom>
          <a:noFill/>
          <a:ln w="793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lvl="0"/>
            <a:endParaRPr lang="hu-HU" sz="3600" dirty="0">
              <a:solidFill>
                <a:srgbClr val="FEEE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hu-HU" sz="2000" dirty="0">
              <a:solidFill>
                <a:srgbClr val="FEEE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Teendők református hit- és erkölcstan tantárgy választása esetén</a:t>
            </a:r>
            <a:endParaRPr lang="hu-H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hu-HU" sz="2000" dirty="0">
              <a:solidFill>
                <a:srgbClr val="FEEE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="" xmlns:a16="http://schemas.microsoft.com/office/drawing/2014/main" id="{27B154C8-1271-498A-8D96-5C27EC07E06C}"/>
              </a:ext>
            </a:extLst>
          </p:cNvPr>
          <p:cNvSpPr txBox="1">
            <a:spLocks/>
          </p:cNvSpPr>
          <p:nvPr/>
        </p:nvSpPr>
        <p:spPr>
          <a:xfrm>
            <a:off x="5181600" y="2733043"/>
            <a:ext cx="6690851" cy="250951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u-HU" sz="2400" b="1" u="sng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 a gyermek</a:t>
            </a:r>
          </a:p>
          <a:p>
            <a:r>
              <a:rPr lang="hu-HU" sz="2400" b="1" u="sng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2-8. osztályos lesz,</a:t>
            </a:r>
          </a:p>
          <a:p>
            <a:r>
              <a:rPr lang="hu-HU" sz="2400" b="1" u="sng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és eddig nem járt református hittanra:</a:t>
            </a:r>
            <a:endParaRPr lang="hu-HU" sz="2400" u="sng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5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Május 20-ig írásban kell az iskola vezetőségének</a:t>
            </a:r>
          </a:p>
          <a:p>
            <a:r>
              <a:rPr lang="hu-H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jelezni a református hitoktatásra való jelentkezés szándékát. </a:t>
            </a:r>
          </a:p>
          <a:p>
            <a:endParaRPr lang="hu-HU" sz="1000" dirty="0">
              <a:solidFill>
                <a:srgbClr val="FEEEB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2D19AADA-98D2-4911-9CE0-8D55D96AE3FC}"/>
              </a:ext>
            </a:extLst>
          </p:cNvPr>
          <p:cNvSpPr txBox="1"/>
          <p:nvPr/>
        </p:nvSpPr>
        <p:spPr>
          <a:xfrm>
            <a:off x="317254" y="5477512"/>
            <a:ext cx="11555197" cy="113877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endParaRPr lang="hu-H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„Szülői nyilatkozat 2021/2022. tanévre” c. kitöltendő adatlapot letölthetik egyházközségünk honlapjáról is,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IDE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kattintva!</a:t>
            </a:r>
          </a:p>
          <a:p>
            <a:pPr algn="ctr"/>
            <a:endParaRPr lang="hu-HU" sz="1000" dirty="0"/>
          </a:p>
        </p:txBody>
      </p:sp>
    </p:spTree>
    <p:extLst>
      <p:ext uri="{BB962C8B-B14F-4D97-AF65-F5344CB8AC3E}">
        <p14:creationId xmlns="" xmlns:p14="http://schemas.microsoft.com/office/powerpoint/2010/main" val="2339748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609331" y="817989"/>
            <a:ext cx="6995429" cy="1592744"/>
          </a:xfrm>
          <a:custGeom>
            <a:avLst/>
            <a:gdLst>
              <a:gd name="connsiteX0" fmla="*/ 0 w 6995429"/>
              <a:gd name="connsiteY0" fmla="*/ 0 h 1592744"/>
              <a:gd name="connsiteX1" fmla="*/ 373090 w 6995429"/>
              <a:gd name="connsiteY1" fmla="*/ 0 h 1592744"/>
              <a:gd name="connsiteX2" fmla="*/ 1025996 w 6995429"/>
              <a:gd name="connsiteY2" fmla="*/ 0 h 1592744"/>
              <a:gd name="connsiteX3" fmla="*/ 1538994 w 6995429"/>
              <a:gd name="connsiteY3" fmla="*/ 0 h 1592744"/>
              <a:gd name="connsiteX4" fmla="*/ 2121947 w 6995429"/>
              <a:gd name="connsiteY4" fmla="*/ 0 h 1592744"/>
              <a:gd name="connsiteX5" fmla="*/ 2844808 w 6995429"/>
              <a:gd name="connsiteY5" fmla="*/ 0 h 1592744"/>
              <a:gd name="connsiteX6" fmla="*/ 3287852 w 6995429"/>
              <a:gd name="connsiteY6" fmla="*/ 0 h 1592744"/>
              <a:gd name="connsiteX7" fmla="*/ 3940758 w 6995429"/>
              <a:gd name="connsiteY7" fmla="*/ 0 h 1592744"/>
              <a:gd name="connsiteX8" fmla="*/ 4383802 w 6995429"/>
              <a:gd name="connsiteY8" fmla="*/ 0 h 1592744"/>
              <a:gd name="connsiteX9" fmla="*/ 4966755 w 6995429"/>
              <a:gd name="connsiteY9" fmla="*/ 0 h 1592744"/>
              <a:gd name="connsiteX10" fmla="*/ 5619661 w 6995429"/>
              <a:gd name="connsiteY10" fmla="*/ 0 h 1592744"/>
              <a:gd name="connsiteX11" fmla="*/ 5992751 w 6995429"/>
              <a:gd name="connsiteY11" fmla="*/ 0 h 1592744"/>
              <a:gd name="connsiteX12" fmla="*/ 6365840 w 6995429"/>
              <a:gd name="connsiteY12" fmla="*/ 0 h 1592744"/>
              <a:gd name="connsiteX13" fmla="*/ 6995429 w 6995429"/>
              <a:gd name="connsiteY13" fmla="*/ 0 h 1592744"/>
              <a:gd name="connsiteX14" fmla="*/ 6995429 w 6995429"/>
              <a:gd name="connsiteY14" fmla="*/ 530915 h 1592744"/>
              <a:gd name="connsiteX15" fmla="*/ 6995429 w 6995429"/>
              <a:gd name="connsiteY15" fmla="*/ 1077757 h 1592744"/>
              <a:gd name="connsiteX16" fmla="*/ 6995429 w 6995429"/>
              <a:gd name="connsiteY16" fmla="*/ 1592744 h 1592744"/>
              <a:gd name="connsiteX17" fmla="*/ 6342522 w 6995429"/>
              <a:gd name="connsiteY17" fmla="*/ 1592744 h 1592744"/>
              <a:gd name="connsiteX18" fmla="*/ 5689616 w 6995429"/>
              <a:gd name="connsiteY18" fmla="*/ 1592744 h 1592744"/>
              <a:gd name="connsiteX19" fmla="*/ 5106663 w 6995429"/>
              <a:gd name="connsiteY19" fmla="*/ 1592744 h 1592744"/>
              <a:gd name="connsiteX20" fmla="*/ 4383802 w 6995429"/>
              <a:gd name="connsiteY20" fmla="*/ 1592744 h 1592744"/>
              <a:gd name="connsiteX21" fmla="*/ 3660941 w 6995429"/>
              <a:gd name="connsiteY21" fmla="*/ 1592744 h 1592744"/>
              <a:gd name="connsiteX22" fmla="*/ 3008034 w 6995429"/>
              <a:gd name="connsiteY22" fmla="*/ 1592744 h 1592744"/>
              <a:gd name="connsiteX23" fmla="*/ 2355128 w 6995429"/>
              <a:gd name="connsiteY23" fmla="*/ 1592744 h 1592744"/>
              <a:gd name="connsiteX24" fmla="*/ 1702221 w 6995429"/>
              <a:gd name="connsiteY24" fmla="*/ 1592744 h 1592744"/>
              <a:gd name="connsiteX25" fmla="*/ 1259177 w 6995429"/>
              <a:gd name="connsiteY25" fmla="*/ 1592744 h 1592744"/>
              <a:gd name="connsiteX26" fmla="*/ 536316 w 6995429"/>
              <a:gd name="connsiteY26" fmla="*/ 1592744 h 1592744"/>
              <a:gd name="connsiteX27" fmla="*/ 0 w 6995429"/>
              <a:gd name="connsiteY27" fmla="*/ 1592744 h 1592744"/>
              <a:gd name="connsiteX28" fmla="*/ 0 w 6995429"/>
              <a:gd name="connsiteY28" fmla="*/ 1109612 h 1592744"/>
              <a:gd name="connsiteX29" fmla="*/ 0 w 6995429"/>
              <a:gd name="connsiteY29" fmla="*/ 562770 h 1592744"/>
              <a:gd name="connsiteX30" fmla="*/ 0 w 6995429"/>
              <a:gd name="connsiteY30" fmla="*/ 0 h 159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995429" h="1592744" fill="none" extrusionOk="0">
                <a:moveTo>
                  <a:pt x="0" y="0"/>
                </a:moveTo>
                <a:cubicBezTo>
                  <a:pt x="168056" y="-2150"/>
                  <a:pt x="235555" y="5318"/>
                  <a:pt x="373090" y="0"/>
                </a:cubicBezTo>
                <a:cubicBezTo>
                  <a:pt x="510625" y="-5318"/>
                  <a:pt x="824421" y="31099"/>
                  <a:pt x="1025996" y="0"/>
                </a:cubicBezTo>
                <a:cubicBezTo>
                  <a:pt x="1227571" y="-31099"/>
                  <a:pt x="1287516" y="21705"/>
                  <a:pt x="1538994" y="0"/>
                </a:cubicBezTo>
                <a:cubicBezTo>
                  <a:pt x="1790472" y="-21705"/>
                  <a:pt x="1960611" y="19993"/>
                  <a:pt x="2121947" y="0"/>
                </a:cubicBezTo>
                <a:cubicBezTo>
                  <a:pt x="2283283" y="-19993"/>
                  <a:pt x="2557178" y="42673"/>
                  <a:pt x="2844808" y="0"/>
                </a:cubicBezTo>
                <a:cubicBezTo>
                  <a:pt x="3132438" y="-42673"/>
                  <a:pt x="3175220" y="31363"/>
                  <a:pt x="3287852" y="0"/>
                </a:cubicBezTo>
                <a:cubicBezTo>
                  <a:pt x="3400484" y="-31363"/>
                  <a:pt x="3739254" y="4977"/>
                  <a:pt x="3940758" y="0"/>
                </a:cubicBezTo>
                <a:cubicBezTo>
                  <a:pt x="4142262" y="-4977"/>
                  <a:pt x="4234476" y="2300"/>
                  <a:pt x="4383802" y="0"/>
                </a:cubicBezTo>
                <a:cubicBezTo>
                  <a:pt x="4533128" y="-2300"/>
                  <a:pt x="4788804" y="57044"/>
                  <a:pt x="4966755" y="0"/>
                </a:cubicBezTo>
                <a:cubicBezTo>
                  <a:pt x="5144706" y="-57044"/>
                  <a:pt x="5430676" y="25089"/>
                  <a:pt x="5619661" y="0"/>
                </a:cubicBezTo>
                <a:cubicBezTo>
                  <a:pt x="5808646" y="-25089"/>
                  <a:pt x="5895062" y="24369"/>
                  <a:pt x="5992751" y="0"/>
                </a:cubicBezTo>
                <a:cubicBezTo>
                  <a:pt x="6090440" y="-24369"/>
                  <a:pt x="6212683" y="39662"/>
                  <a:pt x="6365840" y="0"/>
                </a:cubicBezTo>
                <a:cubicBezTo>
                  <a:pt x="6518997" y="-39662"/>
                  <a:pt x="6802372" y="38937"/>
                  <a:pt x="6995429" y="0"/>
                </a:cubicBezTo>
                <a:cubicBezTo>
                  <a:pt x="7055092" y="231108"/>
                  <a:pt x="6993040" y="328134"/>
                  <a:pt x="6995429" y="530915"/>
                </a:cubicBezTo>
                <a:cubicBezTo>
                  <a:pt x="6997818" y="733697"/>
                  <a:pt x="6938797" y="853883"/>
                  <a:pt x="6995429" y="1077757"/>
                </a:cubicBezTo>
                <a:cubicBezTo>
                  <a:pt x="7052061" y="1301631"/>
                  <a:pt x="6986383" y="1344403"/>
                  <a:pt x="6995429" y="1592744"/>
                </a:cubicBezTo>
                <a:cubicBezTo>
                  <a:pt x="6771347" y="1655768"/>
                  <a:pt x="6566722" y="1550033"/>
                  <a:pt x="6342522" y="1592744"/>
                </a:cubicBezTo>
                <a:cubicBezTo>
                  <a:pt x="6118322" y="1635455"/>
                  <a:pt x="5944615" y="1526587"/>
                  <a:pt x="5689616" y="1592744"/>
                </a:cubicBezTo>
                <a:cubicBezTo>
                  <a:pt x="5434617" y="1658901"/>
                  <a:pt x="5234035" y="1584280"/>
                  <a:pt x="5106663" y="1592744"/>
                </a:cubicBezTo>
                <a:cubicBezTo>
                  <a:pt x="4979291" y="1601208"/>
                  <a:pt x="4656709" y="1518594"/>
                  <a:pt x="4383802" y="1592744"/>
                </a:cubicBezTo>
                <a:cubicBezTo>
                  <a:pt x="4110895" y="1666894"/>
                  <a:pt x="3871500" y="1507046"/>
                  <a:pt x="3660941" y="1592744"/>
                </a:cubicBezTo>
                <a:cubicBezTo>
                  <a:pt x="3450382" y="1678442"/>
                  <a:pt x="3289374" y="1521894"/>
                  <a:pt x="3008034" y="1592744"/>
                </a:cubicBezTo>
                <a:cubicBezTo>
                  <a:pt x="2726694" y="1663594"/>
                  <a:pt x="2665527" y="1524839"/>
                  <a:pt x="2355128" y="1592744"/>
                </a:cubicBezTo>
                <a:cubicBezTo>
                  <a:pt x="2044729" y="1660649"/>
                  <a:pt x="1943274" y="1562455"/>
                  <a:pt x="1702221" y="1592744"/>
                </a:cubicBezTo>
                <a:cubicBezTo>
                  <a:pt x="1461168" y="1623033"/>
                  <a:pt x="1472659" y="1566721"/>
                  <a:pt x="1259177" y="1592744"/>
                </a:cubicBezTo>
                <a:cubicBezTo>
                  <a:pt x="1045695" y="1618767"/>
                  <a:pt x="762499" y="1574192"/>
                  <a:pt x="536316" y="1592744"/>
                </a:cubicBezTo>
                <a:cubicBezTo>
                  <a:pt x="310133" y="1611296"/>
                  <a:pt x="263440" y="1546383"/>
                  <a:pt x="0" y="1592744"/>
                </a:cubicBezTo>
                <a:cubicBezTo>
                  <a:pt x="-25034" y="1371008"/>
                  <a:pt x="55149" y="1243329"/>
                  <a:pt x="0" y="1109612"/>
                </a:cubicBezTo>
                <a:cubicBezTo>
                  <a:pt x="-55149" y="975895"/>
                  <a:pt x="5845" y="707645"/>
                  <a:pt x="0" y="562770"/>
                </a:cubicBezTo>
                <a:cubicBezTo>
                  <a:pt x="-5845" y="417895"/>
                  <a:pt x="11053" y="244021"/>
                  <a:pt x="0" y="0"/>
                </a:cubicBezTo>
                <a:close/>
              </a:path>
              <a:path w="6995429" h="1592744" stroke="0" extrusionOk="0">
                <a:moveTo>
                  <a:pt x="0" y="0"/>
                </a:moveTo>
                <a:cubicBezTo>
                  <a:pt x="180702" y="-42487"/>
                  <a:pt x="339805" y="43144"/>
                  <a:pt x="512998" y="0"/>
                </a:cubicBezTo>
                <a:cubicBezTo>
                  <a:pt x="686191" y="-43144"/>
                  <a:pt x="758070" y="37192"/>
                  <a:pt x="886088" y="0"/>
                </a:cubicBezTo>
                <a:cubicBezTo>
                  <a:pt x="1014106" y="-37192"/>
                  <a:pt x="1369979" y="363"/>
                  <a:pt x="1608949" y="0"/>
                </a:cubicBezTo>
                <a:cubicBezTo>
                  <a:pt x="1847919" y="-363"/>
                  <a:pt x="1965518" y="39975"/>
                  <a:pt x="2121947" y="0"/>
                </a:cubicBezTo>
                <a:cubicBezTo>
                  <a:pt x="2278376" y="-39975"/>
                  <a:pt x="2472912" y="7765"/>
                  <a:pt x="2634945" y="0"/>
                </a:cubicBezTo>
                <a:cubicBezTo>
                  <a:pt x="2796978" y="-7765"/>
                  <a:pt x="3045530" y="54884"/>
                  <a:pt x="3357806" y="0"/>
                </a:cubicBezTo>
                <a:cubicBezTo>
                  <a:pt x="3670082" y="-54884"/>
                  <a:pt x="3699514" y="2852"/>
                  <a:pt x="3800850" y="0"/>
                </a:cubicBezTo>
                <a:cubicBezTo>
                  <a:pt x="3902186" y="-2852"/>
                  <a:pt x="4186799" y="65347"/>
                  <a:pt x="4523711" y="0"/>
                </a:cubicBezTo>
                <a:cubicBezTo>
                  <a:pt x="4860623" y="-65347"/>
                  <a:pt x="4962173" y="37363"/>
                  <a:pt x="5246572" y="0"/>
                </a:cubicBezTo>
                <a:cubicBezTo>
                  <a:pt x="5530971" y="-37363"/>
                  <a:pt x="5556710" y="24669"/>
                  <a:pt x="5829524" y="0"/>
                </a:cubicBezTo>
                <a:cubicBezTo>
                  <a:pt x="6102338" y="-24669"/>
                  <a:pt x="6750585" y="132953"/>
                  <a:pt x="6995429" y="0"/>
                </a:cubicBezTo>
                <a:cubicBezTo>
                  <a:pt x="7039845" y="202958"/>
                  <a:pt x="6991308" y="326988"/>
                  <a:pt x="6995429" y="514987"/>
                </a:cubicBezTo>
                <a:cubicBezTo>
                  <a:pt x="6999550" y="702986"/>
                  <a:pt x="6958682" y="777597"/>
                  <a:pt x="6995429" y="998120"/>
                </a:cubicBezTo>
                <a:cubicBezTo>
                  <a:pt x="7032176" y="1218643"/>
                  <a:pt x="6985330" y="1351790"/>
                  <a:pt x="6995429" y="1592744"/>
                </a:cubicBezTo>
                <a:cubicBezTo>
                  <a:pt x="6843797" y="1595761"/>
                  <a:pt x="6605203" y="1557655"/>
                  <a:pt x="6412477" y="1592744"/>
                </a:cubicBezTo>
                <a:cubicBezTo>
                  <a:pt x="6219751" y="1627833"/>
                  <a:pt x="6099817" y="1526751"/>
                  <a:pt x="5829524" y="1592744"/>
                </a:cubicBezTo>
                <a:cubicBezTo>
                  <a:pt x="5559231" y="1658737"/>
                  <a:pt x="5463972" y="1570044"/>
                  <a:pt x="5106663" y="1592744"/>
                </a:cubicBezTo>
                <a:cubicBezTo>
                  <a:pt x="4749354" y="1615444"/>
                  <a:pt x="4804945" y="1583043"/>
                  <a:pt x="4523711" y="1592744"/>
                </a:cubicBezTo>
                <a:cubicBezTo>
                  <a:pt x="4242477" y="1602445"/>
                  <a:pt x="4259318" y="1568201"/>
                  <a:pt x="4150621" y="1592744"/>
                </a:cubicBezTo>
                <a:cubicBezTo>
                  <a:pt x="4041924" y="1617287"/>
                  <a:pt x="3851917" y="1579505"/>
                  <a:pt x="3707577" y="1592744"/>
                </a:cubicBezTo>
                <a:cubicBezTo>
                  <a:pt x="3563237" y="1605983"/>
                  <a:pt x="3176757" y="1571193"/>
                  <a:pt x="2984716" y="1592744"/>
                </a:cubicBezTo>
                <a:cubicBezTo>
                  <a:pt x="2792675" y="1614295"/>
                  <a:pt x="2686618" y="1563303"/>
                  <a:pt x="2401764" y="1592744"/>
                </a:cubicBezTo>
                <a:cubicBezTo>
                  <a:pt x="2116910" y="1622185"/>
                  <a:pt x="2166710" y="1588135"/>
                  <a:pt x="1958720" y="1592744"/>
                </a:cubicBezTo>
                <a:cubicBezTo>
                  <a:pt x="1750730" y="1597353"/>
                  <a:pt x="1640122" y="1535848"/>
                  <a:pt x="1375768" y="1592744"/>
                </a:cubicBezTo>
                <a:cubicBezTo>
                  <a:pt x="1111414" y="1649640"/>
                  <a:pt x="1161516" y="1569578"/>
                  <a:pt x="1002678" y="1592744"/>
                </a:cubicBezTo>
                <a:cubicBezTo>
                  <a:pt x="843840" y="1615910"/>
                  <a:pt x="814335" y="1585003"/>
                  <a:pt x="629589" y="1592744"/>
                </a:cubicBezTo>
                <a:cubicBezTo>
                  <a:pt x="444843" y="1600485"/>
                  <a:pt x="283143" y="1584988"/>
                  <a:pt x="0" y="1592744"/>
                </a:cubicBezTo>
                <a:cubicBezTo>
                  <a:pt x="-3757" y="1429555"/>
                  <a:pt x="44926" y="1339687"/>
                  <a:pt x="0" y="1093684"/>
                </a:cubicBezTo>
                <a:cubicBezTo>
                  <a:pt x="-44926" y="847681"/>
                  <a:pt x="52494" y="731544"/>
                  <a:pt x="0" y="530915"/>
                </a:cubicBezTo>
                <a:cubicBezTo>
                  <a:pt x="-52494" y="330286"/>
                  <a:pt x="31631" y="187155"/>
                  <a:pt x="0" y="0"/>
                </a:cubicBezTo>
                <a:close/>
              </a:path>
            </a:pathLst>
          </a:custGeom>
          <a:solidFill>
            <a:srgbClr val="E9B126"/>
          </a:solidFill>
          <a:ln w="22225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hu-HU" altLang="hu-HU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n-US" altLang="hu-H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Kérdései</a:t>
            </a:r>
            <a:r>
              <a:rPr lang="en-US" altLang="hu-H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esetén</a:t>
            </a:r>
            <a:r>
              <a:rPr lang="hu-HU" altLang="hu-H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hu-H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következő</a:t>
            </a:r>
            <a:r>
              <a:rPr lang="en-US" altLang="hu-H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elérhetőségen</a:t>
            </a:r>
            <a:endParaRPr lang="hu-HU" altLang="hu-HU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n-US" altLang="hu-H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talál</a:t>
            </a:r>
            <a:r>
              <a:rPr lang="en-US" altLang="hu-H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meg </a:t>
            </a:r>
            <a:r>
              <a:rPr lang="en-US" altLang="hu-H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bennünket</a:t>
            </a:r>
            <a:r>
              <a:rPr lang="en-US" altLang="hu-H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609331" y="2716024"/>
            <a:ext cx="6995429" cy="3323987"/>
          </a:xfrm>
          <a:custGeom>
            <a:avLst/>
            <a:gdLst>
              <a:gd name="connsiteX0" fmla="*/ 0 w 6995429"/>
              <a:gd name="connsiteY0" fmla="*/ 0 h 3323987"/>
              <a:gd name="connsiteX1" fmla="*/ 512998 w 6995429"/>
              <a:gd name="connsiteY1" fmla="*/ 0 h 3323987"/>
              <a:gd name="connsiteX2" fmla="*/ 1165905 w 6995429"/>
              <a:gd name="connsiteY2" fmla="*/ 0 h 3323987"/>
              <a:gd name="connsiteX3" fmla="*/ 1608949 w 6995429"/>
              <a:gd name="connsiteY3" fmla="*/ 0 h 3323987"/>
              <a:gd name="connsiteX4" fmla="*/ 2191901 w 6995429"/>
              <a:gd name="connsiteY4" fmla="*/ 0 h 3323987"/>
              <a:gd name="connsiteX5" fmla="*/ 2844808 w 6995429"/>
              <a:gd name="connsiteY5" fmla="*/ 0 h 3323987"/>
              <a:gd name="connsiteX6" fmla="*/ 3217897 w 6995429"/>
              <a:gd name="connsiteY6" fmla="*/ 0 h 3323987"/>
              <a:gd name="connsiteX7" fmla="*/ 3590987 w 6995429"/>
              <a:gd name="connsiteY7" fmla="*/ 0 h 3323987"/>
              <a:gd name="connsiteX8" fmla="*/ 4313848 w 6995429"/>
              <a:gd name="connsiteY8" fmla="*/ 0 h 3323987"/>
              <a:gd name="connsiteX9" fmla="*/ 4896800 w 6995429"/>
              <a:gd name="connsiteY9" fmla="*/ 0 h 3323987"/>
              <a:gd name="connsiteX10" fmla="*/ 5269890 w 6995429"/>
              <a:gd name="connsiteY10" fmla="*/ 0 h 3323987"/>
              <a:gd name="connsiteX11" fmla="*/ 5852842 w 6995429"/>
              <a:gd name="connsiteY11" fmla="*/ 0 h 3323987"/>
              <a:gd name="connsiteX12" fmla="*/ 6995429 w 6995429"/>
              <a:gd name="connsiteY12" fmla="*/ 0 h 3323987"/>
              <a:gd name="connsiteX13" fmla="*/ 6995429 w 6995429"/>
              <a:gd name="connsiteY13" fmla="*/ 520758 h 3323987"/>
              <a:gd name="connsiteX14" fmla="*/ 6995429 w 6995429"/>
              <a:gd name="connsiteY14" fmla="*/ 1074756 h 3323987"/>
              <a:gd name="connsiteX15" fmla="*/ 6995429 w 6995429"/>
              <a:gd name="connsiteY15" fmla="*/ 1529034 h 3323987"/>
              <a:gd name="connsiteX16" fmla="*/ 6995429 w 6995429"/>
              <a:gd name="connsiteY16" fmla="*/ 2149512 h 3323987"/>
              <a:gd name="connsiteX17" fmla="*/ 6995429 w 6995429"/>
              <a:gd name="connsiteY17" fmla="*/ 2703509 h 3323987"/>
              <a:gd name="connsiteX18" fmla="*/ 6995429 w 6995429"/>
              <a:gd name="connsiteY18" fmla="*/ 3323987 h 3323987"/>
              <a:gd name="connsiteX19" fmla="*/ 6482431 w 6995429"/>
              <a:gd name="connsiteY19" fmla="*/ 3323987 h 3323987"/>
              <a:gd name="connsiteX20" fmla="*/ 6039387 w 6995429"/>
              <a:gd name="connsiteY20" fmla="*/ 3323987 h 3323987"/>
              <a:gd name="connsiteX21" fmla="*/ 5316526 w 6995429"/>
              <a:gd name="connsiteY21" fmla="*/ 3323987 h 3323987"/>
              <a:gd name="connsiteX22" fmla="*/ 4733574 w 6995429"/>
              <a:gd name="connsiteY22" fmla="*/ 3323987 h 3323987"/>
              <a:gd name="connsiteX23" fmla="*/ 4360484 w 6995429"/>
              <a:gd name="connsiteY23" fmla="*/ 3323987 h 3323987"/>
              <a:gd name="connsiteX24" fmla="*/ 3777532 w 6995429"/>
              <a:gd name="connsiteY24" fmla="*/ 3323987 h 3323987"/>
              <a:gd name="connsiteX25" fmla="*/ 3264534 w 6995429"/>
              <a:gd name="connsiteY25" fmla="*/ 3323987 h 3323987"/>
              <a:gd name="connsiteX26" fmla="*/ 2751535 w 6995429"/>
              <a:gd name="connsiteY26" fmla="*/ 3323987 h 3323987"/>
              <a:gd name="connsiteX27" fmla="*/ 2238537 w 6995429"/>
              <a:gd name="connsiteY27" fmla="*/ 3323987 h 3323987"/>
              <a:gd name="connsiteX28" fmla="*/ 1725539 w 6995429"/>
              <a:gd name="connsiteY28" fmla="*/ 3323987 h 3323987"/>
              <a:gd name="connsiteX29" fmla="*/ 1072632 w 6995429"/>
              <a:gd name="connsiteY29" fmla="*/ 3323987 h 3323987"/>
              <a:gd name="connsiteX30" fmla="*/ 0 w 6995429"/>
              <a:gd name="connsiteY30" fmla="*/ 3323987 h 3323987"/>
              <a:gd name="connsiteX31" fmla="*/ 0 w 6995429"/>
              <a:gd name="connsiteY31" fmla="*/ 2869709 h 3323987"/>
              <a:gd name="connsiteX32" fmla="*/ 0 w 6995429"/>
              <a:gd name="connsiteY32" fmla="*/ 2348951 h 3323987"/>
              <a:gd name="connsiteX33" fmla="*/ 0 w 6995429"/>
              <a:gd name="connsiteY33" fmla="*/ 1761713 h 3323987"/>
              <a:gd name="connsiteX34" fmla="*/ 0 w 6995429"/>
              <a:gd name="connsiteY34" fmla="*/ 1141236 h 3323987"/>
              <a:gd name="connsiteX35" fmla="*/ 0 w 6995429"/>
              <a:gd name="connsiteY35" fmla="*/ 686957 h 3323987"/>
              <a:gd name="connsiteX36" fmla="*/ 0 w 6995429"/>
              <a:gd name="connsiteY36" fmla="*/ 0 h 332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995429" h="3323987" fill="none" extrusionOk="0">
                <a:moveTo>
                  <a:pt x="0" y="0"/>
                </a:moveTo>
                <a:cubicBezTo>
                  <a:pt x="125456" y="-6672"/>
                  <a:pt x="284972" y="6467"/>
                  <a:pt x="512998" y="0"/>
                </a:cubicBezTo>
                <a:cubicBezTo>
                  <a:pt x="741024" y="-6467"/>
                  <a:pt x="963049" y="624"/>
                  <a:pt x="1165905" y="0"/>
                </a:cubicBezTo>
                <a:cubicBezTo>
                  <a:pt x="1368761" y="-624"/>
                  <a:pt x="1459623" y="2300"/>
                  <a:pt x="1608949" y="0"/>
                </a:cubicBezTo>
                <a:cubicBezTo>
                  <a:pt x="1758275" y="-2300"/>
                  <a:pt x="2020421" y="61296"/>
                  <a:pt x="2191901" y="0"/>
                </a:cubicBezTo>
                <a:cubicBezTo>
                  <a:pt x="2363381" y="-61296"/>
                  <a:pt x="2651186" y="23220"/>
                  <a:pt x="2844808" y="0"/>
                </a:cubicBezTo>
                <a:cubicBezTo>
                  <a:pt x="3038430" y="-23220"/>
                  <a:pt x="3125972" y="33233"/>
                  <a:pt x="3217897" y="0"/>
                </a:cubicBezTo>
                <a:cubicBezTo>
                  <a:pt x="3309822" y="-33233"/>
                  <a:pt x="3437165" y="30958"/>
                  <a:pt x="3590987" y="0"/>
                </a:cubicBezTo>
                <a:cubicBezTo>
                  <a:pt x="3744809" y="-30958"/>
                  <a:pt x="3964904" y="60375"/>
                  <a:pt x="4313848" y="0"/>
                </a:cubicBezTo>
                <a:cubicBezTo>
                  <a:pt x="4662792" y="-60375"/>
                  <a:pt x="4665980" y="19600"/>
                  <a:pt x="4896800" y="0"/>
                </a:cubicBezTo>
                <a:cubicBezTo>
                  <a:pt x="5127620" y="-19600"/>
                  <a:pt x="5098836" y="3022"/>
                  <a:pt x="5269890" y="0"/>
                </a:cubicBezTo>
                <a:cubicBezTo>
                  <a:pt x="5440944" y="-3022"/>
                  <a:pt x="5690970" y="69652"/>
                  <a:pt x="5852842" y="0"/>
                </a:cubicBezTo>
                <a:cubicBezTo>
                  <a:pt x="6014714" y="-69652"/>
                  <a:pt x="6664911" y="134014"/>
                  <a:pt x="6995429" y="0"/>
                </a:cubicBezTo>
                <a:cubicBezTo>
                  <a:pt x="7040680" y="178677"/>
                  <a:pt x="6979946" y="323831"/>
                  <a:pt x="6995429" y="520758"/>
                </a:cubicBezTo>
                <a:cubicBezTo>
                  <a:pt x="7010912" y="717685"/>
                  <a:pt x="6939984" y="841920"/>
                  <a:pt x="6995429" y="1074756"/>
                </a:cubicBezTo>
                <a:cubicBezTo>
                  <a:pt x="7050874" y="1307592"/>
                  <a:pt x="6992440" y="1317688"/>
                  <a:pt x="6995429" y="1529034"/>
                </a:cubicBezTo>
                <a:cubicBezTo>
                  <a:pt x="6998418" y="1740380"/>
                  <a:pt x="6981749" y="1898757"/>
                  <a:pt x="6995429" y="2149512"/>
                </a:cubicBezTo>
                <a:cubicBezTo>
                  <a:pt x="7009109" y="2400267"/>
                  <a:pt x="6940370" y="2492466"/>
                  <a:pt x="6995429" y="2703509"/>
                </a:cubicBezTo>
                <a:cubicBezTo>
                  <a:pt x="7050488" y="2914552"/>
                  <a:pt x="6992231" y="3109887"/>
                  <a:pt x="6995429" y="3323987"/>
                </a:cubicBezTo>
                <a:cubicBezTo>
                  <a:pt x="6849101" y="3380459"/>
                  <a:pt x="6737997" y="3292551"/>
                  <a:pt x="6482431" y="3323987"/>
                </a:cubicBezTo>
                <a:cubicBezTo>
                  <a:pt x="6226865" y="3355423"/>
                  <a:pt x="6252869" y="3297964"/>
                  <a:pt x="6039387" y="3323987"/>
                </a:cubicBezTo>
                <a:cubicBezTo>
                  <a:pt x="5825905" y="3350010"/>
                  <a:pt x="5542709" y="3305435"/>
                  <a:pt x="5316526" y="3323987"/>
                </a:cubicBezTo>
                <a:cubicBezTo>
                  <a:pt x="5090343" y="3342539"/>
                  <a:pt x="4877349" y="3271605"/>
                  <a:pt x="4733574" y="3323987"/>
                </a:cubicBezTo>
                <a:cubicBezTo>
                  <a:pt x="4589799" y="3376369"/>
                  <a:pt x="4447335" y="3304045"/>
                  <a:pt x="4360484" y="3323987"/>
                </a:cubicBezTo>
                <a:cubicBezTo>
                  <a:pt x="4273633" y="3343929"/>
                  <a:pt x="3937328" y="3282262"/>
                  <a:pt x="3777532" y="3323987"/>
                </a:cubicBezTo>
                <a:cubicBezTo>
                  <a:pt x="3617736" y="3365712"/>
                  <a:pt x="3397000" y="3287536"/>
                  <a:pt x="3264534" y="3323987"/>
                </a:cubicBezTo>
                <a:cubicBezTo>
                  <a:pt x="3132068" y="3360438"/>
                  <a:pt x="2916667" y="3264162"/>
                  <a:pt x="2751535" y="3323987"/>
                </a:cubicBezTo>
                <a:cubicBezTo>
                  <a:pt x="2586403" y="3383812"/>
                  <a:pt x="2441673" y="3269275"/>
                  <a:pt x="2238537" y="3323987"/>
                </a:cubicBezTo>
                <a:cubicBezTo>
                  <a:pt x="2035401" y="3378699"/>
                  <a:pt x="1950665" y="3295700"/>
                  <a:pt x="1725539" y="3323987"/>
                </a:cubicBezTo>
                <a:cubicBezTo>
                  <a:pt x="1500413" y="3352274"/>
                  <a:pt x="1284117" y="3302795"/>
                  <a:pt x="1072632" y="3323987"/>
                </a:cubicBezTo>
                <a:cubicBezTo>
                  <a:pt x="861147" y="3345179"/>
                  <a:pt x="289891" y="3223180"/>
                  <a:pt x="0" y="3323987"/>
                </a:cubicBezTo>
                <a:cubicBezTo>
                  <a:pt x="-1234" y="3156704"/>
                  <a:pt x="50329" y="3026380"/>
                  <a:pt x="0" y="2869709"/>
                </a:cubicBezTo>
                <a:cubicBezTo>
                  <a:pt x="-50329" y="2713038"/>
                  <a:pt x="16168" y="2563758"/>
                  <a:pt x="0" y="2348951"/>
                </a:cubicBezTo>
                <a:cubicBezTo>
                  <a:pt x="-16168" y="2134144"/>
                  <a:pt x="23353" y="1884546"/>
                  <a:pt x="0" y="1761713"/>
                </a:cubicBezTo>
                <a:cubicBezTo>
                  <a:pt x="-23353" y="1638880"/>
                  <a:pt x="21219" y="1378420"/>
                  <a:pt x="0" y="1141236"/>
                </a:cubicBezTo>
                <a:cubicBezTo>
                  <a:pt x="-21219" y="904052"/>
                  <a:pt x="6171" y="869690"/>
                  <a:pt x="0" y="686957"/>
                </a:cubicBezTo>
                <a:cubicBezTo>
                  <a:pt x="-6171" y="504224"/>
                  <a:pt x="23844" y="208154"/>
                  <a:pt x="0" y="0"/>
                </a:cubicBezTo>
                <a:close/>
              </a:path>
              <a:path w="6995429" h="3323987" stroke="0" extrusionOk="0">
                <a:moveTo>
                  <a:pt x="0" y="0"/>
                </a:moveTo>
                <a:cubicBezTo>
                  <a:pt x="180702" y="-42487"/>
                  <a:pt x="339805" y="43144"/>
                  <a:pt x="512998" y="0"/>
                </a:cubicBezTo>
                <a:cubicBezTo>
                  <a:pt x="686191" y="-43144"/>
                  <a:pt x="758070" y="37192"/>
                  <a:pt x="886088" y="0"/>
                </a:cubicBezTo>
                <a:cubicBezTo>
                  <a:pt x="1014106" y="-37192"/>
                  <a:pt x="1369979" y="363"/>
                  <a:pt x="1608949" y="0"/>
                </a:cubicBezTo>
                <a:cubicBezTo>
                  <a:pt x="1847919" y="-363"/>
                  <a:pt x="1965518" y="39975"/>
                  <a:pt x="2121947" y="0"/>
                </a:cubicBezTo>
                <a:cubicBezTo>
                  <a:pt x="2278376" y="-39975"/>
                  <a:pt x="2472912" y="7765"/>
                  <a:pt x="2634945" y="0"/>
                </a:cubicBezTo>
                <a:cubicBezTo>
                  <a:pt x="2796978" y="-7765"/>
                  <a:pt x="3045530" y="54884"/>
                  <a:pt x="3357806" y="0"/>
                </a:cubicBezTo>
                <a:cubicBezTo>
                  <a:pt x="3670082" y="-54884"/>
                  <a:pt x="3699514" y="2852"/>
                  <a:pt x="3800850" y="0"/>
                </a:cubicBezTo>
                <a:cubicBezTo>
                  <a:pt x="3902186" y="-2852"/>
                  <a:pt x="4186799" y="65347"/>
                  <a:pt x="4523711" y="0"/>
                </a:cubicBezTo>
                <a:cubicBezTo>
                  <a:pt x="4860623" y="-65347"/>
                  <a:pt x="4962173" y="37363"/>
                  <a:pt x="5246572" y="0"/>
                </a:cubicBezTo>
                <a:cubicBezTo>
                  <a:pt x="5530971" y="-37363"/>
                  <a:pt x="5556710" y="24669"/>
                  <a:pt x="5829524" y="0"/>
                </a:cubicBezTo>
                <a:cubicBezTo>
                  <a:pt x="6102338" y="-24669"/>
                  <a:pt x="6750585" y="132953"/>
                  <a:pt x="6995429" y="0"/>
                </a:cubicBezTo>
                <a:cubicBezTo>
                  <a:pt x="7045425" y="148882"/>
                  <a:pt x="6956837" y="327388"/>
                  <a:pt x="6995429" y="520758"/>
                </a:cubicBezTo>
                <a:cubicBezTo>
                  <a:pt x="7034021" y="714128"/>
                  <a:pt x="6985932" y="789787"/>
                  <a:pt x="6995429" y="975036"/>
                </a:cubicBezTo>
                <a:cubicBezTo>
                  <a:pt x="7004926" y="1160285"/>
                  <a:pt x="6955147" y="1284667"/>
                  <a:pt x="6995429" y="1529034"/>
                </a:cubicBezTo>
                <a:cubicBezTo>
                  <a:pt x="7035711" y="1773401"/>
                  <a:pt x="6981729" y="1883159"/>
                  <a:pt x="6995429" y="2083032"/>
                </a:cubicBezTo>
                <a:cubicBezTo>
                  <a:pt x="7009129" y="2282905"/>
                  <a:pt x="6967759" y="2471640"/>
                  <a:pt x="6995429" y="2637030"/>
                </a:cubicBezTo>
                <a:cubicBezTo>
                  <a:pt x="7023099" y="2802420"/>
                  <a:pt x="6924470" y="3176310"/>
                  <a:pt x="6995429" y="3323987"/>
                </a:cubicBezTo>
                <a:cubicBezTo>
                  <a:pt x="6841323" y="3345411"/>
                  <a:pt x="6625207" y="3321154"/>
                  <a:pt x="6342522" y="3323987"/>
                </a:cubicBezTo>
                <a:cubicBezTo>
                  <a:pt x="6059837" y="3326820"/>
                  <a:pt x="6075066" y="3293505"/>
                  <a:pt x="5969433" y="3323987"/>
                </a:cubicBezTo>
                <a:cubicBezTo>
                  <a:pt x="5863800" y="3354469"/>
                  <a:pt x="5670729" y="3310748"/>
                  <a:pt x="5526389" y="3323987"/>
                </a:cubicBezTo>
                <a:cubicBezTo>
                  <a:pt x="5382049" y="3337226"/>
                  <a:pt x="4995569" y="3302436"/>
                  <a:pt x="4803528" y="3323987"/>
                </a:cubicBezTo>
                <a:cubicBezTo>
                  <a:pt x="4611487" y="3345538"/>
                  <a:pt x="4505834" y="3295257"/>
                  <a:pt x="4220575" y="3323987"/>
                </a:cubicBezTo>
                <a:cubicBezTo>
                  <a:pt x="3935316" y="3352717"/>
                  <a:pt x="3979469" y="3310659"/>
                  <a:pt x="3777532" y="3323987"/>
                </a:cubicBezTo>
                <a:cubicBezTo>
                  <a:pt x="3575595" y="3337315"/>
                  <a:pt x="3460275" y="3268919"/>
                  <a:pt x="3194579" y="3323987"/>
                </a:cubicBezTo>
                <a:cubicBezTo>
                  <a:pt x="2928883" y="3379055"/>
                  <a:pt x="2973291" y="3291421"/>
                  <a:pt x="2821490" y="3323987"/>
                </a:cubicBezTo>
                <a:cubicBezTo>
                  <a:pt x="2669689" y="3356553"/>
                  <a:pt x="2525968" y="3320471"/>
                  <a:pt x="2448400" y="3323987"/>
                </a:cubicBezTo>
                <a:cubicBezTo>
                  <a:pt x="2370832" y="3327503"/>
                  <a:pt x="2124317" y="3255254"/>
                  <a:pt x="1865448" y="3323987"/>
                </a:cubicBezTo>
                <a:cubicBezTo>
                  <a:pt x="1606579" y="3392720"/>
                  <a:pt x="1512155" y="3310336"/>
                  <a:pt x="1422404" y="3323987"/>
                </a:cubicBezTo>
                <a:cubicBezTo>
                  <a:pt x="1332653" y="3337638"/>
                  <a:pt x="1083440" y="3277843"/>
                  <a:pt x="769497" y="3323987"/>
                </a:cubicBezTo>
                <a:cubicBezTo>
                  <a:pt x="455554" y="3370131"/>
                  <a:pt x="214034" y="3285426"/>
                  <a:pt x="0" y="3323987"/>
                </a:cubicBezTo>
                <a:cubicBezTo>
                  <a:pt x="-47843" y="3182254"/>
                  <a:pt x="24724" y="3025874"/>
                  <a:pt x="0" y="2736749"/>
                </a:cubicBezTo>
                <a:cubicBezTo>
                  <a:pt x="-24724" y="2447624"/>
                  <a:pt x="56343" y="2272902"/>
                  <a:pt x="0" y="2149512"/>
                </a:cubicBezTo>
                <a:cubicBezTo>
                  <a:pt x="-56343" y="2026122"/>
                  <a:pt x="42841" y="1782102"/>
                  <a:pt x="0" y="1661994"/>
                </a:cubicBezTo>
                <a:cubicBezTo>
                  <a:pt x="-42841" y="1541886"/>
                  <a:pt x="59571" y="1282231"/>
                  <a:pt x="0" y="1074756"/>
                </a:cubicBezTo>
                <a:cubicBezTo>
                  <a:pt x="-59571" y="867281"/>
                  <a:pt x="123647" y="360147"/>
                  <a:pt x="0" y="0"/>
                </a:cubicBez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25400">
            <a:noFill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endParaRPr lang="hu-HU" altLang="hu-H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hu-HU" altLang="hu-H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Vladár</a:t>
            </a:r>
            <a:r>
              <a:rPr lang="hu-HU" altLang="hu-H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Gábor lelkipásztor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hu-HU" altLang="hu-H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Soproni Református Egyházközség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hu-HU" altLang="hu-H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9400 Sopron, Deák tér 2.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hu-HU" altLang="hu-H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99/523-308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hu-HU" altLang="hu-H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cím: reformatus.sopron@gmail.com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hu-HU" altLang="hu-H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Honlapunk: sopron.refdunantul.hu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7004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6916" y="271030"/>
            <a:ext cx="8377084" cy="1728192"/>
          </a:xfrm>
        </p:spPr>
        <p:txBody>
          <a:bodyPr/>
          <a:lstStyle/>
          <a:p>
            <a:r>
              <a:rPr lang="hu-HU" sz="5000" dirty="0">
                <a:solidFill>
                  <a:srgbClr val="3E2F30"/>
                </a:solidFill>
              </a:rPr>
              <a:t>Miért a református hit- és erkölcstan?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766916" y="1962150"/>
            <a:ext cx="6740013" cy="1767347"/>
          </a:xfrm>
          <a:prstGeom prst="roundRect">
            <a:avLst/>
          </a:prstGeom>
          <a:solidFill>
            <a:srgbClr val="3E2F30"/>
          </a:solidFill>
          <a:ln>
            <a:solidFill>
              <a:srgbClr val="FEE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i="1" dirty="0">
                <a:solidFill>
                  <a:srgbClr val="FEEEBC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„Mindenkinek van értékrendje, csak az a kérdés,</a:t>
            </a:r>
          </a:p>
          <a:p>
            <a:pPr algn="ctr"/>
            <a:r>
              <a:rPr lang="hu-HU" sz="2400" b="1" i="1" dirty="0">
                <a:solidFill>
                  <a:srgbClr val="FEEEBC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hogy milyen életet formálnak.” </a:t>
            </a:r>
          </a:p>
          <a:p>
            <a:pPr algn="ctr"/>
            <a:endParaRPr lang="hu-HU" sz="1000" dirty="0">
              <a:solidFill>
                <a:srgbClr val="FEEEBC"/>
              </a:solidFill>
              <a:latin typeface="Bembo" panose="02020502050201020203" pitchFamily="18" charset="0"/>
              <a:cs typeface="Arial" panose="020B0604020202020204" pitchFamily="34" charset="0"/>
            </a:endParaRPr>
          </a:p>
          <a:p>
            <a:pPr algn="ctr"/>
            <a:r>
              <a:rPr lang="hu-HU" sz="2400" dirty="0">
                <a:solidFill>
                  <a:srgbClr val="FEEEBC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(John C. Maxwell, keresztyén író)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4212771" y="3883169"/>
            <a:ext cx="7212313" cy="2487861"/>
          </a:xfrm>
          <a:prstGeom prst="roundRect">
            <a:avLst/>
          </a:prstGeom>
          <a:solidFill>
            <a:srgbClr val="156561"/>
          </a:solidFill>
          <a:ln>
            <a:solidFill>
              <a:srgbClr val="FEE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EE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református hit- és erkölcstan</a:t>
            </a:r>
          </a:p>
          <a:p>
            <a:pPr algn="ctr"/>
            <a:r>
              <a:rPr lang="hu-HU" sz="2400" dirty="0">
                <a:solidFill>
                  <a:srgbClr val="FEEE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 Igéje alapján maradandó értéket, </a:t>
            </a:r>
          </a:p>
          <a:p>
            <a:pPr algn="ctr"/>
            <a:r>
              <a:rPr lang="hu-HU" sz="2400" dirty="0">
                <a:solidFill>
                  <a:srgbClr val="FEEE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keresztyén értékrendet közvetít a gyermekek és fiatalok számára. Hisszük, hogy ez az értékrend segít számukra eligazodni változó világunkban,</a:t>
            </a:r>
          </a:p>
          <a:p>
            <a:pPr algn="ctr"/>
            <a:r>
              <a:rPr lang="hu-HU" sz="2400" dirty="0">
                <a:solidFill>
                  <a:srgbClr val="FEEE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helyes döntéseket meghozni életük során.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740B1E7F-897F-4092-B4AA-C2A281FBD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916" y="3828025"/>
            <a:ext cx="3311965" cy="248786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="" xmlns:a16="http://schemas.microsoft.com/office/drawing/2014/main" id="{7441B507-23C2-43D3-BD05-F0C1C9D5E3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37" t="3415" r="15430"/>
          <a:stretch/>
        </p:blipFill>
        <p:spPr>
          <a:xfrm>
            <a:off x="8610600" y="439681"/>
            <a:ext cx="2619881" cy="44190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8043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0C9A62EC-4FD0-4F1C-9991-05DFA1E4FDC7}"/>
              </a:ext>
            </a:extLst>
          </p:cNvPr>
          <p:cNvSpPr txBox="1"/>
          <p:nvPr/>
        </p:nvSpPr>
        <p:spPr>
          <a:xfrm>
            <a:off x="4724400" y="0"/>
            <a:ext cx="7467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1172293">
            <a:off x="580173" y="619134"/>
            <a:ext cx="3486665" cy="5180690"/>
          </a:xfrm>
          <a:custGeom>
            <a:avLst/>
            <a:gdLst>
              <a:gd name="connsiteX0" fmla="*/ 0 w 3486665"/>
              <a:gd name="connsiteY0" fmla="*/ 0 h 5180690"/>
              <a:gd name="connsiteX1" fmla="*/ 476511 w 3486665"/>
              <a:gd name="connsiteY1" fmla="*/ 0 h 5180690"/>
              <a:gd name="connsiteX2" fmla="*/ 1092488 w 3486665"/>
              <a:gd name="connsiteY2" fmla="*/ 0 h 5180690"/>
              <a:gd name="connsiteX3" fmla="*/ 1638733 w 3486665"/>
              <a:gd name="connsiteY3" fmla="*/ 0 h 5180690"/>
              <a:gd name="connsiteX4" fmla="*/ 2219843 w 3486665"/>
              <a:gd name="connsiteY4" fmla="*/ 0 h 5180690"/>
              <a:gd name="connsiteX5" fmla="*/ 2870688 w 3486665"/>
              <a:gd name="connsiteY5" fmla="*/ 0 h 5180690"/>
              <a:gd name="connsiteX6" fmla="*/ 3486665 w 3486665"/>
              <a:gd name="connsiteY6" fmla="*/ 0 h 5180690"/>
              <a:gd name="connsiteX7" fmla="*/ 3486665 w 3486665"/>
              <a:gd name="connsiteY7" fmla="*/ 627439 h 5180690"/>
              <a:gd name="connsiteX8" fmla="*/ 3486665 w 3486665"/>
              <a:gd name="connsiteY8" fmla="*/ 1099458 h 5180690"/>
              <a:gd name="connsiteX9" fmla="*/ 3486665 w 3486665"/>
              <a:gd name="connsiteY9" fmla="*/ 1623283 h 5180690"/>
              <a:gd name="connsiteX10" fmla="*/ 3486665 w 3486665"/>
              <a:gd name="connsiteY10" fmla="*/ 2198915 h 5180690"/>
              <a:gd name="connsiteX11" fmla="*/ 3486665 w 3486665"/>
              <a:gd name="connsiteY11" fmla="*/ 2670934 h 5180690"/>
              <a:gd name="connsiteX12" fmla="*/ 3486665 w 3486665"/>
              <a:gd name="connsiteY12" fmla="*/ 3350180 h 5180690"/>
              <a:gd name="connsiteX13" fmla="*/ 3486665 w 3486665"/>
              <a:gd name="connsiteY13" fmla="*/ 3925812 h 5180690"/>
              <a:gd name="connsiteX14" fmla="*/ 3486665 w 3486665"/>
              <a:gd name="connsiteY14" fmla="*/ 4605058 h 5180690"/>
              <a:gd name="connsiteX15" fmla="*/ 3486665 w 3486665"/>
              <a:gd name="connsiteY15" fmla="*/ 5180690 h 5180690"/>
              <a:gd name="connsiteX16" fmla="*/ 2940421 w 3486665"/>
              <a:gd name="connsiteY16" fmla="*/ 5180690 h 5180690"/>
              <a:gd name="connsiteX17" fmla="*/ 2394177 w 3486665"/>
              <a:gd name="connsiteY17" fmla="*/ 5180690 h 5180690"/>
              <a:gd name="connsiteX18" fmla="*/ 1778199 w 3486665"/>
              <a:gd name="connsiteY18" fmla="*/ 5180690 h 5180690"/>
              <a:gd name="connsiteX19" fmla="*/ 1197088 w 3486665"/>
              <a:gd name="connsiteY19" fmla="*/ 5180690 h 5180690"/>
              <a:gd name="connsiteX20" fmla="*/ 546244 w 3486665"/>
              <a:gd name="connsiteY20" fmla="*/ 5180690 h 5180690"/>
              <a:gd name="connsiteX21" fmla="*/ 0 w 3486665"/>
              <a:gd name="connsiteY21" fmla="*/ 5180690 h 5180690"/>
              <a:gd name="connsiteX22" fmla="*/ 0 w 3486665"/>
              <a:gd name="connsiteY22" fmla="*/ 4553251 h 5180690"/>
              <a:gd name="connsiteX23" fmla="*/ 0 w 3486665"/>
              <a:gd name="connsiteY23" fmla="*/ 3977619 h 5180690"/>
              <a:gd name="connsiteX24" fmla="*/ 0 w 3486665"/>
              <a:gd name="connsiteY24" fmla="*/ 3350180 h 5180690"/>
              <a:gd name="connsiteX25" fmla="*/ 0 w 3486665"/>
              <a:gd name="connsiteY25" fmla="*/ 2774547 h 5180690"/>
              <a:gd name="connsiteX26" fmla="*/ 0 w 3486665"/>
              <a:gd name="connsiteY26" fmla="*/ 2198915 h 5180690"/>
              <a:gd name="connsiteX27" fmla="*/ 0 w 3486665"/>
              <a:gd name="connsiteY27" fmla="*/ 1623283 h 5180690"/>
              <a:gd name="connsiteX28" fmla="*/ 0 w 3486665"/>
              <a:gd name="connsiteY28" fmla="*/ 1203071 h 5180690"/>
              <a:gd name="connsiteX29" fmla="*/ 0 w 3486665"/>
              <a:gd name="connsiteY29" fmla="*/ 575632 h 5180690"/>
              <a:gd name="connsiteX30" fmla="*/ 0 w 3486665"/>
              <a:gd name="connsiteY30" fmla="*/ 0 h 518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86665" h="5180690" fill="none" extrusionOk="0">
                <a:moveTo>
                  <a:pt x="0" y="0"/>
                </a:moveTo>
                <a:cubicBezTo>
                  <a:pt x="222585" y="-44405"/>
                  <a:pt x="299378" y="30736"/>
                  <a:pt x="476511" y="0"/>
                </a:cubicBezTo>
                <a:cubicBezTo>
                  <a:pt x="653644" y="-30736"/>
                  <a:pt x="925542" y="57545"/>
                  <a:pt x="1092488" y="0"/>
                </a:cubicBezTo>
                <a:cubicBezTo>
                  <a:pt x="1259434" y="-57545"/>
                  <a:pt x="1448287" y="43212"/>
                  <a:pt x="1638733" y="0"/>
                </a:cubicBezTo>
                <a:cubicBezTo>
                  <a:pt x="1829179" y="-43212"/>
                  <a:pt x="1966429" y="26907"/>
                  <a:pt x="2219843" y="0"/>
                </a:cubicBezTo>
                <a:cubicBezTo>
                  <a:pt x="2473257" y="-26907"/>
                  <a:pt x="2619977" y="44531"/>
                  <a:pt x="2870688" y="0"/>
                </a:cubicBezTo>
                <a:cubicBezTo>
                  <a:pt x="3121399" y="-44531"/>
                  <a:pt x="3332072" y="27439"/>
                  <a:pt x="3486665" y="0"/>
                </a:cubicBezTo>
                <a:cubicBezTo>
                  <a:pt x="3517730" y="237784"/>
                  <a:pt x="3424248" y="489073"/>
                  <a:pt x="3486665" y="627439"/>
                </a:cubicBezTo>
                <a:cubicBezTo>
                  <a:pt x="3549082" y="765805"/>
                  <a:pt x="3453434" y="978549"/>
                  <a:pt x="3486665" y="1099458"/>
                </a:cubicBezTo>
                <a:cubicBezTo>
                  <a:pt x="3519896" y="1220367"/>
                  <a:pt x="3472780" y="1447966"/>
                  <a:pt x="3486665" y="1623283"/>
                </a:cubicBezTo>
                <a:cubicBezTo>
                  <a:pt x="3500550" y="1798600"/>
                  <a:pt x="3453677" y="1938875"/>
                  <a:pt x="3486665" y="2198915"/>
                </a:cubicBezTo>
                <a:cubicBezTo>
                  <a:pt x="3519653" y="2458955"/>
                  <a:pt x="3456682" y="2462894"/>
                  <a:pt x="3486665" y="2670934"/>
                </a:cubicBezTo>
                <a:cubicBezTo>
                  <a:pt x="3516648" y="2878974"/>
                  <a:pt x="3440772" y="3135905"/>
                  <a:pt x="3486665" y="3350180"/>
                </a:cubicBezTo>
                <a:cubicBezTo>
                  <a:pt x="3532558" y="3564455"/>
                  <a:pt x="3482142" y="3647476"/>
                  <a:pt x="3486665" y="3925812"/>
                </a:cubicBezTo>
                <a:cubicBezTo>
                  <a:pt x="3491188" y="4204148"/>
                  <a:pt x="3472265" y="4457371"/>
                  <a:pt x="3486665" y="4605058"/>
                </a:cubicBezTo>
                <a:cubicBezTo>
                  <a:pt x="3501065" y="4752745"/>
                  <a:pt x="3469055" y="4964570"/>
                  <a:pt x="3486665" y="5180690"/>
                </a:cubicBezTo>
                <a:cubicBezTo>
                  <a:pt x="3252887" y="5180856"/>
                  <a:pt x="3065261" y="5161974"/>
                  <a:pt x="2940421" y="5180690"/>
                </a:cubicBezTo>
                <a:cubicBezTo>
                  <a:pt x="2815581" y="5199406"/>
                  <a:pt x="2608215" y="5129610"/>
                  <a:pt x="2394177" y="5180690"/>
                </a:cubicBezTo>
                <a:cubicBezTo>
                  <a:pt x="2180139" y="5231770"/>
                  <a:pt x="2001735" y="5139680"/>
                  <a:pt x="1778199" y="5180690"/>
                </a:cubicBezTo>
                <a:cubicBezTo>
                  <a:pt x="1554663" y="5221700"/>
                  <a:pt x="1457911" y="5141261"/>
                  <a:pt x="1197088" y="5180690"/>
                </a:cubicBezTo>
                <a:cubicBezTo>
                  <a:pt x="936265" y="5220119"/>
                  <a:pt x="710180" y="5171676"/>
                  <a:pt x="546244" y="5180690"/>
                </a:cubicBezTo>
                <a:cubicBezTo>
                  <a:pt x="382308" y="5189704"/>
                  <a:pt x="135831" y="5117616"/>
                  <a:pt x="0" y="5180690"/>
                </a:cubicBezTo>
                <a:cubicBezTo>
                  <a:pt x="-66409" y="4909878"/>
                  <a:pt x="72723" y="4701050"/>
                  <a:pt x="0" y="4553251"/>
                </a:cubicBezTo>
                <a:cubicBezTo>
                  <a:pt x="-72723" y="4405452"/>
                  <a:pt x="23017" y="4149500"/>
                  <a:pt x="0" y="3977619"/>
                </a:cubicBezTo>
                <a:cubicBezTo>
                  <a:pt x="-23017" y="3805738"/>
                  <a:pt x="9574" y="3595774"/>
                  <a:pt x="0" y="3350180"/>
                </a:cubicBezTo>
                <a:cubicBezTo>
                  <a:pt x="-9574" y="3104586"/>
                  <a:pt x="37716" y="2940935"/>
                  <a:pt x="0" y="2774547"/>
                </a:cubicBezTo>
                <a:cubicBezTo>
                  <a:pt x="-37716" y="2608159"/>
                  <a:pt x="22093" y="2439979"/>
                  <a:pt x="0" y="2198915"/>
                </a:cubicBezTo>
                <a:cubicBezTo>
                  <a:pt x="-22093" y="1957851"/>
                  <a:pt x="21300" y="1866648"/>
                  <a:pt x="0" y="1623283"/>
                </a:cubicBezTo>
                <a:cubicBezTo>
                  <a:pt x="-21300" y="1379918"/>
                  <a:pt x="28230" y="1313953"/>
                  <a:pt x="0" y="1203071"/>
                </a:cubicBezTo>
                <a:cubicBezTo>
                  <a:pt x="-28230" y="1092189"/>
                  <a:pt x="8797" y="719605"/>
                  <a:pt x="0" y="575632"/>
                </a:cubicBezTo>
                <a:cubicBezTo>
                  <a:pt x="-8797" y="431659"/>
                  <a:pt x="61639" y="218619"/>
                  <a:pt x="0" y="0"/>
                </a:cubicBezTo>
                <a:close/>
              </a:path>
              <a:path w="3486665" h="5180690" stroke="0" extrusionOk="0">
                <a:moveTo>
                  <a:pt x="0" y="0"/>
                </a:moveTo>
                <a:cubicBezTo>
                  <a:pt x="119735" y="-53668"/>
                  <a:pt x="361409" y="1050"/>
                  <a:pt x="546244" y="0"/>
                </a:cubicBezTo>
                <a:cubicBezTo>
                  <a:pt x="731079" y="-1050"/>
                  <a:pt x="901266" y="53185"/>
                  <a:pt x="1022755" y="0"/>
                </a:cubicBezTo>
                <a:cubicBezTo>
                  <a:pt x="1144244" y="-53185"/>
                  <a:pt x="1465903" y="53982"/>
                  <a:pt x="1673599" y="0"/>
                </a:cubicBezTo>
                <a:cubicBezTo>
                  <a:pt x="1881295" y="-53982"/>
                  <a:pt x="2091730" y="5280"/>
                  <a:pt x="2219843" y="0"/>
                </a:cubicBezTo>
                <a:cubicBezTo>
                  <a:pt x="2347956" y="-5280"/>
                  <a:pt x="2604602" y="54751"/>
                  <a:pt x="2766088" y="0"/>
                </a:cubicBezTo>
                <a:cubicBezTo>
                  <a:pt x="2927575" y="-54751"/>
                  <a:pt x="3260123" y="52602"/>
                  <a:pt x="3486665" y="0"/>
                </a:cubicBezTo>
                <a:cubicBezTo>
                  <a:pt x="3505840" y="229744"/>
                  <a:pt x="3484782" y="290790"/>
                  <a:pt x="3486665" y="472018"/>
                </a:cubicBezTo>
                <a:cubicBezTo>
                  <a:pt x="3488548" y="653246"/>
                  <a:pt x="3423702" y="913419"/>
                  <a:pt x="3486665" y="1047651"/>
                </a:cubicBezTo>
                <a:cubicBezTo>
                  <a:pt x="3549628" y="1181883"/>
                  <a:pt x="3460514" y="1417293"/>
                  <a:pt x="3486665" y="1519669"/>
                </a:cubicBezTo>
                <a:cubicBezTo>
                  <a:pt x="3512816" y="1622045"/>
                  <a:pt x="3444323" y="1764214"/>
                  <a:pt x="3486665" y="1991687"/>
                </a:cubicBezTo>
                <a:cubicBezTo>
                  <a:pt x="3529007" y="2219160"/>
                  <a:pt x="3432372" y="2338770"/>
                  <a:pt x="3486665" y="2567320"/>
                </a:cubicBezTo>
                <a:cubicBezTo>
                  <a:pt x="3540958" y="2795870"/>
                  <a:pt x="3458771" y="2897082"/>
                  <a:pt x="3486665" y="3194759"/>
                </a:cubicBezTo>
                <a:cubicBezTo>
                  <a:pt x="3514559" y="3492436"/>
                  <a:pt x="3466498" y="3484881"/>
                  <a:pt x="3486665" y="3614970"/>
                </a:cubicBezTo>
                <a:cubicBezTo>
                  <a:pt x="3506832" y="3745059"/>
                  <a:pt x="3485304" y="4016251"/>
                  <a:pt x="3486665" y="4190603"/>
                </a:cubicBezTo>
                <a:cubicBezTo>
                  <a:pt x="3488026" y="4364955"/>
                  <a:pt x="3449438" y="4969895"/>
                  <a:pt x="3486665" y="5180690"/>
                </a:cubicBezTo>
                <a:cubicBezTo>
                  <a:pt x="3295422" y="5249602"/>
                  <a:pt x="3148493" y="5150209"/>
                  <a:pt x="2905554" y="5180690"/>
                </a:cubicBezTo>
                <a:cubicBezTo>
                  <a:pt x="2662615" y="5211171"/>
                  <a:pt x="2391232" y="5175423"/>
                  <a:pt x="2254710" y="5180690"/>
                </a:cubicBezTo>
                <a:cubicBezTo>
                  <a:pt x="2118188" y="5185957"/>
                  <a:pt x="1833852" y="5140245"/>
                  <a:pt x="1673599" y="5180690"/>
                </a:cubicBezTo>
                <a:cubicBezTo>
                  <a:pt x="1513346" y="5221135"/>
                  <a:pt x="1380316" y="5130992"/>
                  <a:pt x="1197088" y="5180690"/>
                </a:cubicBezTo>
                <a:cubicBezTo>
                  <a:pt x="1013860" y="5230388"/>
                  <a:pt x="915692" y="5178300"/>
                  <a:pt x="685711" y="5180690"/>
                </a:cubicBezTo>
                <a:cubicBezTo>
                  <a:pt x="455730" y="5183080"/>
                  <a:pt x="245403" y="5167001"/>
                  <a:pt x="0" y="5180690"/>
                </a:cubicBezTo>
                <a:cubicBezTo>
                  <a:pt x="-14925" y="5036670"/>
                  <a:pt x="43884" y="4847025"/>
                  <a:pt x="0" y="4605058"/>
                </a:cubicBezTo>
                <a:cubicBezTo>
                  <a:pt x="-43884" y="4363091"/>
                  <a:pt x="10996" y="4151554"/>
                  <a:pt x="0" y="4029426"/>
                </a:cubicBezTo>
                <a:cubicBezTo>
                  <a:pt x="-10996" y="3907298"/>
                  <a:pt x="50659" y="3668967"/>
                  <a:pt x="0" y="3505600"/>
                </a:cubicBezTo>
                <a:cubicBezTo>
                  <a:pt x="-50659" y="3342233"/>
                  <a:pt x="22820" y="3278251"/>
                  <a:pt x="0" y="3085389"/>
                </a:cubicBezTo>
                <a:cubicBezTo>
                  <a:pt x="-22820" y="2892527"/>
                  <a:pt x="8415" y="2757805"/>
                  <a:pt x="0" y="2665177"/>
                </a:cubicBezTo>
                <a:cubicBezTo>
                  <a:pt x="-8415" y="2572549"/>
                  <a:pt x="11790" y="2177586"/>
                  <a:pt x="0" y="2037738"/>
                </a:cubicBezTo>
                <a:cubicBezTo>
                  <a:pt x="-11790" y="1897890"/>
                  <a:pt x="47187" y="1741647"/>
                  <a:pt x="0" y="1565720"/>
                </a:cubicBezTo>
                <a:cubicBezTo>
                  <a:pt x="-47187" y="1389793"/>
                  <a:pt x="64750" y="1105099"/>
                  <a:pt x="0" y="886474"/>
                </a:cubicBezTo>
                <a:cubicBezTo>
                  <a:pt x="-64750" y="667849"/>
                  <a:pt x="60334" y="288493"/>
                  <a:pt x="0" y="0"/>
                </a:cubicBezTo>
                <a:close/>
              </a:path>
            </a:pathLst>
          </a:custGeom>
          <a:solidFill>
            <a:srgbClr val="E9B126"/>
          </a:solidFill>
          <a:ln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 lIns="108000" rIns="108000"/>
          <a:lstStyle/>
          <a:p>
            <a:r>
              <a:rPr lang="hu-HU" sz="35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u-HU" sz="35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3000" dirty="0">
                <a:solidFill>
                  <a:schemeClr val="tx2">
                    <a:lumMod val="50000"/>
                  </a:schemeClr>
                </a:solidFill>
              </a:rPr>
              <a:t>De a református hit- és erkölcstan több,</a:t>
            </a:r>
            <a:br>
              <a:rPr lang="hu-HU" sz="3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3000" dirty="0">
                <a:solidFill>
                  <a:schemeClr val="tx2">
                    <a:lumMod val="50000"/>
                  </a:schemeClr>
                </a:solidFill>
              </a:rPr>
              <a:t>mint erkölcstan, mint annak</a:t>
            </a:r>
            <a:br>
              <a:rPr lang="hu-HU" sz="3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3000" dirty="0">
                <a:solidFill>
                  <a:schemeClr val="tx2">
                    <a:lumMod val="50000"/>
                  </a:schemeClr>
                </a:solidFill>
              </a:rPr>
              <a:t>az elsajátítása,</a:t>
            </a:r>
            <a:br>
              <a:rPr lang="hu-HU" sz="3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3000" dirty="0">
                <a:solidFill>
                  <a:schemeClr val="tx2">
                    <a:lumMod val="50000"/>
                  </a:schemeClr>
                </a:solidFill>
              </a:rPr>
              <a:t>hogy mit szabad</a:t>
            </a:r>
            <a:br>
              <a:rPr lang="hu-HU" sz="3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3000" dirty="0">
                <a:solidFill>
                  <a:schemeClr val="tx2">
                    <a:lumMod val="50000"/>
                  </a:schemeClr>
                </a:solidFill>
              </a:rPr>
              <a:t>és mit nem,</a:t>
            </a:r>
            <a:br>
              <a:rPr lang="hu-HU" sz="3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3000" dirty="0">
                <a:solidFill>
                  <a:schemeClr val="tx2">
                    <a:lumMod val="50000"/>
                  </a:schemeClr>
                </a:solidFill>
              </a:rPr>
              <a:t>mi jó és mi rossz.</a:t>
            </a:r>
            <a:br>
              <a:rPr lang="hu-HU" sz="3000" dirty="0">
                <a:solidFill>
                  <a:schemeClr val="tx2">
                    <a:lumMod val="50000"/>
                  </a:schemeClr>
                </a:solidFill>
              </a:rPr>
            </a:br>
            <a:endParaRPr lang="hu-HU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99C7C71A-F385-4D14-BDB6-2C7EAB79BD8A}"/>
              </a:ext>
            </a:extLst>
          </p:cNvPr>
          <p:cNvSpPr txBox="1"/>
          <p:nvPr/>
        </p:nvSpPr>
        <p:spPr>
          <a:xfrm>
            <a:off x="5242559" y="205828"/>
            <a:ext cx="6431281" cy="6446344"/>
          </a:xfrm>
          <a:prstGeom prst="rect">
            <a:avLst/>
          </a:prstGeom>
          <a:solidFill>
            <a:srgbClr val="F3D485">
              <a:alpha val="78000"/>
            </a:srgbClr>
          </a:solidFill>
        </p:spPr>
        <p:txBody>
          <a:bodyPr wrap="square" lIns="216000" tIns="144000" rIns="216000" bIns="144000" rtlCol="0">
            <a:spAutoFit/>
          </a:bodyPr>
          <a:lstStyle/>
          <a:p>
            <a:pPr algn="just"/>
            <a:r>
              <a:rPr lang="hu-HU" sz="2500" dirty="0" smtClean="0"/>
              <a:t>Ahogyan  </a:t>
            </a:r>
            <a:r>
              <a:rPr lang="hu-HU" sz="2500" dirty="0"/>
              <a:t>a nevében is benne van, a hit- és erkölcstan órák legfőbb célja:</a:t>
            </a:r>
          </a:p>
          <a:p>
            <a:pPr marL="342900" indent="-342900">
              <a:buFontTx/>
              <a:buChar char="-"/>
            </a:pPr>
            <a:r>
              <a:rPr lang="hu-HU" sz="2500" dirty="0"/>
              <a:t>a gyermek keresztyén hitre nevelése,</a:t>
            </a:r>
          </a:p>
          <a:p>
            <a:pPr marL="342900" indent="-342900">
              <a:buFontTx/>
              <a:buChar char="-"/>
            </a:pPr>
            <a:r>
              <a:rPr lang="hu-HU" sz="2500" dirty="0"/>
              <a:t>megismerje Isten Igéje által Isten gondviselő és megváltó szeretetét,</a:t>
            </a:r>
          </a:p>
          <a:p>
            <a:pPr marL="342900" indent="-342900">
              <a:buFontTx/>
              <a:buChar char="-"/>
            </a:pPr>
            <a:r>
              <a:rPr lang="hu-HU" sz="2500" dirty="0"/>
              <a:t>és a gyülekezet közösségében fedezze fel élete célját és értelmét. </a:t>
            </a:r>
          </a:p>
          <a:p>
            <a:pPr marL="342900" indent="-342900">
              <a:buFontTx/>
              <a:buChar char="-"/>
            </a:pPr>
            <a:endParaRPr lang="hu-HU" sz="2500" dirty="0"/>
          </a:p>
          <a:p>
            <a:r>
              <a:rPr lang="hu-HU" sz="2500" dirty="0"/>
              <a:t>Hitben nevelődni ugyanis a gyülekezet, az istentisztelet közösségében lehet a legteljesebben. Ezért hittanosainkat nagy szeretettel várjuk a református istentiszteleteinkre, hittanos táborainkba, kirándulásokra és más, számukra szervezett gyülekezeti összejövetelekre, programokra.</a:t>
            </a:r>
          </a:p>
        </p:txBody>
      </p:sp>
    </p:spTree>
    <p:extLst>
      <p:ext uri="{BB962C8B-B14F-4D97-AF65-F5344CB8AC3E}">
        <p14:creationId xmlns="" xmlns:p14="http://schemas.microsoft.com/office/powerpoint/2010/main" val="2110768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8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="" xmlns:a16="http://schemas.microsoft.com/office/drawing/2014/main" id="{18EE5B37-38FA-4588-A902-A9838D93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79" y="622300"/>
            <a:ext cx="4952893" cy="925131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Kiket várunk?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4B64293E-CB9F-402E-8D86-EB079C9F026D}"/>
              </a:ext>
            </a:extLst>
          </p:cNvPr>
          <p:cNvSpPr txBox="1"/>
          <p:nvPr/>
        </p:nvSpPr>
        <p:spPr>
          <a:xfrm>
            <a:off x="444500" y="1695234"/>
            <a:ext cx="5905500" cy="4795498"/>
          </a:xfrm>
          <a:custGeom>
            <a:avLst/>
            <a:gdLst>
              <a:gd name="connsiteX0" fmla="*/ 0 w 5905500"/>
              <a:gd name="connsiteY0" fmla="*/ 0 h 4426166"/>
              <a:gd name="connsiteX1" fmla="*/ 472440 w 5905500"/>
              <a:gd name="connsiteY1" fmla="*/ 0 h 4426166"/>
              <a:gd name="connsiteX2" fmla="*/ 1062990 w 5905500"/>
              <a:gd name="connsiteY2" fmla="*/ 0 h 4426166"/>
              <a:gd name="connsiteX3" fmla="*/ 1712595 w 5905500"/>
              <a:gd name="connsiteY3" fmla="*/ 0 h 4426166"/>
              <a:gd name="connsiteX4" fmla="*/ 2125980 w 5905500"/>
              <a:gd name="connsiteY4" fmla="*/ 0 h 4426166"/>
              <a:gd name="connsiteX5" fmla="*/ 2539365 w 5905500"/>
              <a:gd name="connsiteY5" fmla="*/ 0 h 4426166"/>
              <a:gd name="connsiteX6" fmla="*/ 3248025 w 5905500"/>
              <a:gd name="connsiteY6" fmla="*/ 0 h 4426166"/>
              <a:gd name="connsiteX7" fmla="*/ 3838575 w 5905500"/>
              <a:gd name="connsiteY7" fmla="*/ 0 h 4426166"/>
              <a:gd name="connsiteX8" fmla="*/ 4251960 w 5905500"/>
              <a:gd name="connsiteY8" fmla="*/ 0 h 4426166"/>
              <a:gd name="connsiteX9" fmla="*/ 4842510 w 5905500"/>
              <a:gd name="connsiteY9" fmla="*/ 0 h 4426166"/>
              <a:gd name="connsiteX10" fmla="*/ 5905500 w 5905500"/>
              <a:gd name="connsiteY10" fmla="*/ 0 h 4426166"/>
              <a:gd name="connsiteX11" fmla="*/ 5905500 w 5905500"/>
              <a:gd name="connsiteY11" fmla="*/ 509009 h 4426166"/>
              <a:gd name="connsiteX12" fmla="*/ 5905500 w 5905500"/>
              <a:gd name="connsiteY12" fmla="*/ 1062280 h 4426166"/>
              <a:gd name="connsiteX13" fmla="*/ 5905500 w 5905500"/>
              <a:gd name="connsiteY13" fmla="*/ 1482766 h 4426166"/>
              <a:gd name="connsiteX14" fmla="*/ 5905500 w 5905500"/>
              <a:gd name="connsiteY14" fmla="*/ 2124560 h 4426166"/>
              <a:gd name="connsiteX15" fmla="*/ 5905500 w 5905500"/>
              <a:gd name="connsiteY15" fmla="*/ 2677830 h 4426166"/>
              <a:gd name="connsiteX16" fmla="*/ 5905500 w 5905500"/>
              <a:gd name="connsiteY16" fmla="*/ 3319625 h 4426166"/>
              <a:gd name="connsiteX17" fmla="*/ 5905500 w 5905500"/>
              <a:gd name="connsiteY17" fmla="*/ 3828634 h 4426166"/>
              <a:gd name="connsiteX18" fmla="*/ 5905500 w 5905500"/>
              <a:gd name="connsiteY18" fmla="*/ 4426166 h 4426166"/>
              <a:gd name="connsiteX19" fmla="*/ 5314950 w 5905500"/>
              <a:gd name="connsiteY19" fmla="*/ 4426166 h 4426166"/>
              <a:gd name="connsiteX20" fmla="*/ 4724400 w 5905500"/>
              <a:gd name="connsiteY20" fmla="*/ 4426166 h 4426166"/>
              <a:gd name="connsiteX21" fmla="*/ 4311015 w 5905500"/>
              <a:gd name="connsiteY21" fmla="*/ 4426166 h 4426166"/>
              <a:gd name="connsiteX22" fmla="*/ 3720465 w 5905500"/>
              <a:gd name="connsiteY22" fmla="*/ 4426166 h 4426166"/>
              <a:gd name="connsiteX23" fmla="*/ 3188970 w 5905500"/>
              <a:gd name="connsiteY23" fmla="*/ 4426166 h 4426166"/>
              <a:gd name="connsiteX24" fmla="*/ 2657475 w 5905500"/>
              <a:gd name="connsiteY24" fmla="*/ 4426166 h 4426166"/>
              <a:gd name="connsiteX25" fmla="*/ 2125980 w 5905500"/>
              <a:gd name="connsiteY25" fmla="*/ 4426166 h 4426166"/>
              <a:gd name="connsiteX26" fmla="*/ 1594485 w 5905500"/>
              <a:gd name="connsiteY26" fmla="*/ 4426166 h 4426166"/>
              <a:gd name="connsiteX27" fmla="*/ 944880 w 5905500"/>
              <a:gd name="connsiteY27" fmla="*/ 4426166 h 4426166"/>
              <a:gd name="connsiteX28" fmla="*/ 0 w 5905500"/>
              <a:gd name="connsiteY28" fmla="*/ 4426166 h 4426166"/>
              <a:gd name="connsiteX29" fmla="*/ 0 w 5905500"/>
              <a:gd name="connsiteY29" fmla="*/ 4005680 h 4426166"/>
              <a:gd name="connsiteX30" fmla="*/ 0 w 5905500"/>
              <a:gd name="connsiteY30" fmla="*/ 3496671 h 4426166"/>
              <a:gd name="connsiteX31" fmla="*/ 0 w 5905500"/>
              <a:gd name="connsiteY31" fmla="*/ 2899139 h 4426166"/>
              <a:gd name="connsiteX32" fmla="*/ 0 w 5905500"/>
              <a:gd name="connsiteY32" fmla="*/ 2257345 h 4426166"/>
              <a:gd name="connsiteX33" fmla="*/ 0 w 5905500"/>
              <a:gd name="connsiteY33" fmla="*/ 1836859 h 4426166"/>
              <a:gd name="connsiteX34" fmla="*/ 0 w 5905500"/>
              <a:gd name="connsiteY34" fmla="*/ 1416373 h 4426166"/>
              <a:gd name="connsiteX35" fmla="*/ 0 w 5905500"/>
              <a:gd name="connsiteY35" fmla="*/ 774579 h 4426166"/>
              <a:gd name="connsiteX36" fmla="*/ 0 w 5905500"/>
              <a:gd name="connsiteY36" fmla="*/ 0 h 442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05500" h="4426166" fill="none" extrusionOk="0">
                <a:moveTo>
                  <a:pt x="0" y="0"/>
                </a:moveTo>
                <a:cubicBezTo>
                  <a:pt x="199096" y="-17944"/>
                  <a:pt x="341626" y="39451"/>
                  <a:pt x="472440" y="0"/>
                </a:cubicBezTo>
                <a:cubicBezTo>
                  <a:pt x="603254" y="-39451"/>
                  <a:pt x="802873" y="69800"/>
                  <a:pt x="1062990" y="0"/>
                </a:cubicBezTo>
                <a:cubicBezTo>
                  <a:pt x="1323107" y="-69800"/>
                  <a:pt x="1436611" y="36403"/>
                  <a:pt x="1712595" y="0"/>
                </a:cubicBezTo>
                <a:cubicBezTo>
                  <a:pt x="1988580" y="-36403"/>
                  <a:pt x="1946947" y="12518"/>
                  <a:pt x="2125980" y="0"/>
                </a:cubicBezTo>
                <a:cubicBezTo>
                  <a:pt x="2305014" y="-12518"/>
                  <a:pt x="2376932" y="15888"/>
                  <a:pt x="2539365" y="0"/>
                </a:cubicBezTo>
                <a:cubicBezTo>
                  <a:pt x="2701798" y="-15888"/>
                  <a:pt x="3019304" y="6056"/>
                  <a:pt x="3248025" y="0"/>
                </a:cubicBezTo>
                <a:cubicBezTo>
                  <a:pt x="3476746" y="-6056"/>
                  <a:pt x="3655145" y="16913"/>
                  <a:pt x="3838575" y="0"/>
                </a:cubicBezTo>
                <a:cubicBezTo>
                  <a:pt x="4022005" y="-16913"/>
                  <a:pt x="4134795" y="12005"/>
                  <a:pt x="4251960" y="0"/>
                </a:cubicBezTo>
                <a:cubicBezTo>
                  <a:pt x="4369126" y="-12005"/>
                  <a:pt x="4601944" y="28022"/>
                  <a:pt x="4842510" y="0"/>
                </a:cubicBezTo>
                <a:cubicBezTo>
                  <a:pt x="5083076" y="-28022"/>
                  <a:pt x="5429486" y="70806"/>
                  <a:pt x="5905500" y="0"/>
                </a:cubicBezTo>
                <a:cubicBezTo>
                  <a:pt x="5959547" y="133048"/>
                  <a:pt x="5874515" y="268869"/>
                  <a:pt x="5905500" y="509009"/>
                </a:cubicBezTo>
                <a:cubicBezTo>
                  <a:pt x="5936485" y="749149"/>
                  <a:pt x="5839578" y="897707"/>
                  <a:pt x="5905500" y="1062280"/>
                </a:cubicBezTo>
                <a:cubicBezTo>
                  <a:pt x="5971422" y="1226853"/>
                  <a:pt x="5877595" y="1337648"/>
                  <a:pt x="5905500" y="1482766"/>
                </a:cubicBezTo>
                <a:cubicBezTo>
                  <a:pt x="5933405" y="1627884"/>
                  <a:pt x="5898974" y="1874837"/>
                  <a:pt x="5905500" y="2124560"/>
                </a:cubicBezTo>
                <a:cubicBezTo>
                  <a:pt x="5912026" y="2374283"/>
                  <a:pt x="5856432" y="2469951"/>
                  <a:pt x="5905500" y="2677830"/>
                </a:cubicBezTo>
                <a:cubicBezTo>
                  <a:pt x="5954568" y="2885709"/>
                  <a:pt x="5880171" y="3030379"/>
                  <a:pt x="5905500" y="3319625"/>
                </a:cubicBezTo>
                <a:cubicBezTo>
                  <a:pt x="5930829" y="3608871"/>
                  <a:pt x="5873184" y="3663568"/>
                  <a:pt x="5905500" y="3828634"/>
                </a:cubicBezTo>
                <a:cubicBezTo>
                  <a:pt x="5937816" y="3993700"/>
                  <a:pt x="5872593" y="4227057"/>
                  <a:pt x="5905500" y="4426166"/>
                </a:cubicBezTo>
                <a:cubicBezTo>
                  <a:pt x="5657881" y="4434495"/>
                  <a:pt x="5537849" y="4395005"/>
                  <a:pt x="5314950" y="4426166"/>
                </a:cubicBezTo>
                <a:cubicBezTo>
                  <a:pt x="5092051" y="4457327"/>
                  <a:pt x="4915614" y="4414751"/>
                  <a:pt x="4724400" y="4426166"/>
                </a:cubicBezTo>
                <a:cubicBezTo>
                  <a:pt x="4533186" y="4437581"/>
                  <a:pt x="4451170" y="4409331"/>
                  <a:pt x="4311015" y="4426166"/>
                </a:cubicBezTo>
                <a:cubicBezTo>
                  <a:pt x="4170861" y="4443001"/>
                  <a:pt x="4015145" y="4363360"/>
                  <a:pt x="3720465" y="4426166"/>
                </a:cubicBezTo>
                <a:cubicBezTo>
                  <a:pt x="3425785" y="4488972"/>
                  <a:pt x="3334412" y="4366263"/>
                  <a:pt x="3188970" y="4426166"/>
                </a:cubicBezTo>
                <a:cubicBezTo>
                  <a:pt x="3043529" y="4486069"/>
                  <a:pt x="2890469" y="4373934"/>
                  <a:pt x="2657475" y="4426166"/>
                </a:cubicBezTo>
                <a:cubicBezTo>
                  <a:pt x="2424482" y="4478398"/>
                  <a:pt x="2318420" y="4394697"/>
                  <a:pt x="2125980" y="4426166"/>
                </a:cubicBezTo>
                <a:cubicBezTo>
                  <a:pt x="1933540" y="4457635"/>
                  <a:pt x="1828538" y="4387668"/>
                  <a:pt x="1594485" y="4426166"/>
                </a:cubicBezTo>
                <a:cubicBezTo>
                  <a:pt x="1360432" y="4464664"/>
                  <a:pt x="1104656" y="4382037"/>
                  <a:pt x="944880" y="4426166"/>
                </a:cubicBezTo>
                <a:cubicBezTo>
                  <a:pt x="785104" y="4470295"/>
                  <a:pt x="211133" y="4314026"/>
                  <a:pt x="0" y="4426166"/>
                </a:cubicBezTo>
                <a:cubicBezTo>
                  <a:pt x="-41103" y="4246785"/>
                  <a:pt x="15473" y="4204566"/>
                  <a:pt x="0" y="4005680"/>
                </a:cubicBezTo>
                <a:cubicBezTo>
                  <a:pt x="-15473" y="3806794"/>
                  <a:pt x="36670" y="3610107"/>
                  <a:pt x="0" y="3496671"/>
                </a:cubicBezTo>
                <a:cubicBezTo>
                  <a:pt x="-36670" y="3383235"/>
                  <a:pt x="22083" y="3187381"/>
                  <a:pt x="0" y="2899139"/>
                </a:cubicBezTo>
                <a:cubicBezTo>
                  <a:pt x="-22083" y="2610897"/>
                  <a:pt x="54389" y="2452909"/>
                  <a:pt x="0" y="2257345"/>
                </a:cubicBezTo>
                <a:cubicBezTo>
                  <a:pt x="-54389" y="2061781"/>
                  <a:pt x="38494" y="2018278"/>
                  <a:pt x="0" y="1836859"/>
                </a:cubicBezTo>
                <a:cubicBezTo>
                  <a:pt x="-38494" y="1655440"/>
                  <a:pt x="13015" y="1505337"/>
                  <a:pt x="0" y="1416373"/>
                </a:cubicBezTo>
                <a:cubicBezTo>
                  <a:pt x="-13015" y="1327409"/>
                  <a:pt x="1998" y="1045128"/>
                  <a:pt x="0" y="774579"/>
                </a:cubicBezTo>
                <a:cubicBezTo>
                  <a:pt x="-1998" y="504030"/>
                  <a:pt x="4843" y="174075"/>
                  <a:pt x="0" y="0"/>
                </a:cubicBezTo>
                <a:close/>
              </a:path>
              <a:path w="5905500" h="4426166" stroke="0" extrusionOk="0">
                <a:moveTo>
                  <a:pt x="0" y="0"/>
                </a:moveTo>
                <a:cubicBezTo>
                  <a:pt x="162607" y="-47540"/>
                  <a:pt x="358784" y="1675"/>
                  <a:pt x="531495" y="0"/>
                </a:cubicBezTo>
                <a:cubicBezTo>
                  <a:pt x="704206" y="-1675"/>
                  <a:pt x="859882" y="34641"/>
                  <a:pt x="944880" y="0"/>
                </a:cubicBezTo>
                <a:cubicBezTo>
                  <a:pt x="1029878" y="-34641"/>
                  <a:pt x="1301810" y="25479"/>
                  <a:pt x="1653540" y="0"/>
                </a:cubicBezTo>
                <a:cubicBezTo>
                  <a:pt x="2005270" y="-25479"/>
                  <a:pt x="2078440" y="38653"/>
                  <a:pt x="2185035" y="0"/>
                </a:cubicBezTo>
                <a:cubicBezTo>
                  <a:pt x="2291630" y="-38653"/>
                  <a:pt x="2554255" y="55364"/>
                  <a:pt x="2716530" y="0"/>
                </a:cubicBezTo>
                <a:cubicBezTo>
                  <a:pt x="2878805" y="-55364"/>
                  <a:pt x="3106721" y="80731"/>
                  <a:pt x="3425190" y="0"/>
                </a:cubicBezTo>
                <a:cubicBezTo>
                  <a:pt x="3743659" y="-80731"/>
                  <a:pt x="3793375" y="51190"/>
                  <a:pt x="3897630" y="0"/>
                </a:cubicBezTo>
                <a:cubicBezTo>
                  <a:pt x="4001885" y="-51190"/>
                  <a:pt x="4257661" y="31061"/>
                  <a:pt x="4606290" y="0"/>
                </a:cubicBezTo>
                <a:cubicBezTo>
                  <a:pt x="4954919" y="-31061"/>
                  <a:pt x="5156152" y="53718"/>
                  <a:pt x="5314950" y="0"/>
                </a:cubicBezTo>
                <a:cubicBezTo>
                  <a:pt x="5473748" y="-53718"/>
                  <a:pt x="5733957" y="56353"/>
                  <a:pt x="5905500" y="0"/>
                </a:cubicBezTo>
                <a:cubicBezTo>
                  <a:pt x="5938344" y="215773"/>
                  <a:pt x="5880201" y="496309"/>
                  <a:pt x="5905500" y="641794"/>
                </a:cubicBezTo>
                <a:cubicBezTo>
                  <a:pt x="5930799" y="787279"/>
                  <a:pt x="5886777" y="971800"/>
                  <a:pt x="5905500" y="1239326"/>
                </a:cubicBezTo>
                <a:cubicBezTo>
                  <a:pt x="5924223" y="1506852"/>
                  <a:pt x="5862699" y="1510918"/>
                  <a:pt x="5905500" y="1659812"/>
                </a:cubicBezTo>
                <a:cubicBezTo>
                  <a:pt x="5948301" y="1808706"/>
                  <a:pt x="5860561" y="2074130"/>
                  <a:pt x="5905500" y="2213083"/>
                </a:cubicBezTo>
                <a:cubicBezTo>
                  <a:pt x="5950439" y="2352036"/>
                  <a:pt x="5841062" y="2497666"/>
                  <a:pt x="5905500" y="2766354"/>
                </a:cubicBezTo>
                <a:cubicBezTo>
                  <a:pt x="5969938" y="3035042"/>
                  <a:pt x="5897530" y="3181182"/>
                  <a:pt x="5905500" y="3319625"/>
                </a:cubicBezTo>
                <a:cubicBezTo>
                  <a:pt x="5913470" y="3458068"/>
                  <a:pt x="5877475" y="3698877"/>
                  <a:pt x="5905500" y="3917157"/>
                </a:cubicBezTo>
                <a:cubicBezTo>
                  <a:pt x="5933525" y="4135437"/>
                  <a:pt x="5896332" y="4262837"/>
                  <a:pt x="5905500" y="4426166"/>
                </a:cubicBezTo>
                <a:cubicBezTo>
                  <a:pt x="5596892" y="4489218"/>
                  <a:pt x="5397022" y="4397840"/>
                  <a:pt x="5255895" y="4426166"/>
                </a:cubicBezTo>
                <a:cubicBezTo>
                  <a:pt x="5114769" y="4454492"/>
                  <a:pt x="4972447" y="4408380"/>
                  <a:pt x="4783455" y="4426166"/>
                </a:cubicBezTo>
                <a:cubicBezTo>
                  <a:pt x="4594463" y="4443952"/>
                  <a:pt x="4426931" y="4404020"/>
                  <a:pt x="4074795" y="4426166"/>
                </a:cubicBezTo>
                <a:cubicBezTo>
                  <a:pt x="3722659" y="4448312"/>
                  <a:pt x="3654262" y="4413999"/>
                  <a:pt x="3484245" y="4426166"/>
                </a:cubicBezTo>
                <a:cubicBezTo>
                  <a:pt x="3314228" y="4438333"/>
                  <a:pt x="3119497" y="4408901"/>
                  <a:pt x="3011805" y="4426166"/>
                </a:cubicBezTo>
                <a:cubicBezTo>
                  <a:pt x="2904113" y="4443431"/>
                  <a:pt x="2609536" y="4374756"/>
                  <a:pt x="2421255" y="4426166"/>
                </a:cubicBezTo>
                <a:cubicBezTo>
                  <a:pt x="2232974" y="4477576"/>
                  <a:pt x="2096888" y="4391116"/>
                  <a:pt x="2007870" y="4426166"/>
                </a:cubicBezTo>
                <a:cubicBezTo>
                  <a:pt x="1918853" y="4461216"/>
                  <a:pt x="1683608" y="4404429"/>
                  <a:pt x="1594485" y="4426166"/>
                </a:cubicBezTo>
                <a:cubicBezTo>
                  <a:pt x="1505363" y="4447903"/>
                  <a:pt x="1287545" y="4379368"/>
                  <a:pt x="1003935" y="4426166"/>
                </a:cubicBezTo>
                <a:cubicBezTo>
                  <a:pt x="720325" y="4472964"/>
                  <a:pt x="687153" y="4396379"/>
                  <a:pt x="531495" y="4426166"/>
                </a:cubicBezTo>
                <a:cubicBezTo>
                  <a:pt x="375837" y="4455953"/>
                  <a:pt x="208320" y="4365407"/>
                  <a:pt x="0" y="4426166"/>
                </a:cubicBezTo>
                <a:cubicBezTo>
                  <a:pt x="-54435" y="4293544"/>
                  <a:pt x="33918" y="4071944"/>
                  <a:pt x="0" y="3961419"/>
                </a:cubicBezTo>
                <a:cubicBezTo>
                  <a:pt x="-33918" y="3850894"/>
                  <a:pt x="41787" y="3631123"/>
                  <a:pt x="0" y="3540933"/>
                </a:cubicBezTo>
                <a:cubicBezTo>
                  <a:pt x="-41787" y="3450743"/>
                  <a:pt x="23367" y="3236076"/>
                  <a:pt x="0" y="2943400"/>
                </a:cubicBezTo>
                <a:cubicBezTo>
                  <a:pt x="-23367" y="2650724"/>
                  <a:pt x="27045" y="2677886"/>
                  <a:pt x="0" y="2478653"/>
                </a:cubicBezTo>
                <a:cubicBezTo>
                  <a:pt x="-27045" y="2279420"/>
                  <a:pt x="17953" y="2057274"/>
                  <a:pt x="0" y="1881121"/>
                </a:cubicBezTo>
                <a:cubicBezTo>
                  <a:pt x="-17953" y="1704968"/>
                  <a:pt x="23178" y="1434403"/>
                  <a:pt x="0" y="1239326"/>
                </a:cubicBezTo>
                <a:cubicBezTo>
                  <a:pt x="-23178" y="1044249"/>
                  <a:pt x="48042" y="877291"/>
                  <a:pt x="0" y="730317"/>
                </a:cubicBezTo>
                <a:cubicBezTo>
                  <a:pt x="-48042" y="583343"/>
                  <a:pt x="45287" y="238320"/>
                  <a:pt x="0" y="0"/>
                </a:cubicBezTo>
                <a:close/>
              </a:path>
            </a:pathLst>
          </a:custGeom>
          <a:solidFill>
            <a:srgbClr val="F3D485"/>
          </a:solidFill>
          <a:ln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216000" tIns="180000" rIns="216000" bIns="180000" rtlCol="0">
            <a:spAutoFit/>
          </a:bodyPr>
          <a:lstStyle/>
          <a:p>
            <a:pPr algn="just"/>
            <a:r>
              <a:rPr lang="hu-HU" sz="2400" dirty="0"/>
              <a:t>Az 1. osztálytól kezdődően várunk minden olyan tanulót, akiket szüleik református hitben szeretnének nevelni. 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/>
              <a:t>Ha a gyermek nincs megkeresztelve, </a:t>
            </a:r>
            <a:r>
              <a:rPr lang="hu-HU" sz="2400" dirty="0" smtClean="0"/>
              <a:t>az nem akadály. A </a:t>
            </a:r>
            <a:r>
              <a:rPr lang="hu-HU" sz="2400" dirty="0"/>
              <a:t>szülőkkel egyeztetve felkészítjük a gyermekeket a keresztelőjükre.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/>
              <a:t>Minden megkeresztelt gyermeket 7. osztályos korától várunk az egyéves konfirmációi előkészítőnkre.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E07E7FA1-B826-4FC0-8F49-8EBE9F8FCB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940" t="6952" b="919"/>
          <a:stretch/>
        </p:blipFill>
        <p:spPr>
          <a:xfrm>
            <a:off x="7216830" y="738899"/>
            <a:ext cx="2216817" cy="5343213"/>
          </a:xfrm>
          <a:prstGeom prst="rect">
            <a:avLst/>
          </a:prstGeom>
          <a:effectLst/>
        </p:spPr>
      </p:pic>
      <p:pic>
        <p:nvPicPr>
          <p:cNvPr id="6" name="Kép 5">
            <a:extLst>
              <a:ext uri="{FF2B5EF4-FFF2-40B4-BE49-F238E27FC236}">
                <a16:creationId xmlns="" xmlns:a16="http://schemas.microsoft.com/office/drawing/2014/main" id="{16FBF9FD-5883-4985-AF21-B3BD2D637B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7021" t="4273" r="12452" b="1343"/>
          <a:stretch/>
        </p:blipFill>
        <p:spPr>
          <a:xfrm>
            <a:off x="9701011" y="906301"/>
            <a:ext cx="2046489" cy="53293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="" xmlns:p14="http://schemas.microsoft.com/office/powerpoint/2010/main" val="3111167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2646" y="334750"/>
            <a:ext cx="10742547" cy="925320"/>
          </a:xfrm>
          <a:noFill/>
        </p:spPr>
        <p:txBody>
          <a:bodyPr/>
          <a:lstStyle/>
          <a:p>
            <a:r>
              <a:rPr lang="hu-HU" dirty="0">
                <a:solidFill>
                  <a:srgbClr val="231B1C"/>
                </a:solidFill>
              </a:rPr>
              <a:t>Mi történik egy hittanórán?</a:t>
            </a:r>
          </a:p>
        </p:txBody>
      </p:sp>
      <p:sp>
        <p:nvSpPr>
          <p:cNvPr id="4" name="Cím 1">
            <a:extLst>
              <a:ext uri="{FF2B5EF4-FFF2-40B4-BE49-F238E27FC236}">
                <a16:creationId xmlns="" xmlns:a16="http://schemas.microsoft.com/office/drawing/2014/main" id="{3F91E4A1-0B18-4BF0-B1BE-FC41B576804D}"/>
              </a:ext>
            </a:extLst>
          </p:cNvPr>
          <p:cNvSpPr txBox="1">
            <a:spLocks/>
          </p:cNvSpPr>
          <p:nvPr/>
        </p:nvSpPr>
        <p:spPr>
          <a:xfrm>
            <a:off x="5963919" y="1462067"/>
            <a:ext cx="5662006" cy="2217056"/>
          </a:xfrm>
          <a:prstGeom prst="rect">
            <a:avLst/>
          </a:prstGeom>
          <a:solidFill>
            <a:srgbClr val="F4D994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u-HU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IDE</a:t>
            </a:r>
            <a:r>
              <a:rPr lang="hu-HU" sz="4000" dirty="0">
                <a:solidFill>
                  <a:srgbClr val="3E2F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dirty="0">
                <a:solidFill>
                  <a:srgbClr val="3E2F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kattintva egy alsó </a:t>
            </a:r>
            <a:r>
              <a:rPr lang="hu-HU" sz="3500" dirty="0" err="1">
                <a:solidFill>
                  <a:srgbClr val="3E2F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tagozatos</a:t>
            </a:r>
            <a:r>
              <a:rPr lang="hu-HU" sz="3500" dirty="0">
                <a:solidFill>
                  <a:srgbClr val="3E2F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hittanórába tekinthetünk bele.</a:t>
            </a:r>
            <a:br>
              <a:rPr lang="hu-HU" sz="3500" dirty="0">
                <a:solidFill>
                  <a:srgbClr val="3E2F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000" dirty="0">
              <a:solidFill>
                <a:srgbClr val="FEEE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="" xmlns:a16="http://schemas.microsoft.com/office/drawing/2014/main" id="{1D2A1755-F156-46E6-9850-82E64757A8A9}"/>
              </a:ext>
            </a:extLst>
          </p:cNvPr>
          <p:cNvSpPr txBox="1">
            <a:spLocks/>
          </p:cNvSpPr>
          <p:nvPr/>
        </p:nvSpPr>
        <p:spPr>
          <a:xfrm>
            <a:off x="5445760" y="3881120"/>
            <a:ext cx="5662007" cy="251990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IDE</a:t>
            </a:r>
            <a:r>
              <a:rPr lang="hu-HU" sz="4000" dirty="0">
                <a:solidFill>
                  <a:srgbClr val="3E2F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dirty="0">
                <a:solidFill>
                  <a:srgbClr val="3E2F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kattintva egy felső tagozatos hittanórába tekinthetünk bele.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="" xmlns:a16="http://schemas.microsoft.com/office/drawing/2014/main" id="{12A60648-AF45-47B7-AE72-58B00BA19D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08" t="30828"/>
          <a:stretch/>
        </p:blipFill>
        <p:spPr>
          <a:xfrm>
            <a:off x="836487" y="1939064"/>
            <a:ext cx="3766916" cy="40860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96177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Ügyvezető">
  <a:themeElements>
    <a:clrScheme name="Ügyvezető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gyvezető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gyvezető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Ügyvezető">
  <a:themeElements>
    <a:clrScheme name="Ügyvezető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gyvezető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gyvezető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501</Words>
  <Application>Microsoft Office PowerPoint</Application>
  <PresentationFormat>Egyéni</PresentationFormat>
  <Paragraphs>119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Office Theme</vt:lpstr>
      <vt:lpstr>Ügyvezető</vt:lpstr>
      <vt:lpstr>1_Ügyvezető</vt:lpstr>
      <vt:lpstr>1. dia</vt:lpstr>
      <vt:lpstr>2. dia</vt:lpstr>
      <vt:lpstr>Kedves Szülők! </vt:lpstr>
      <vt:lpstr>4. dia</vt:lpstr>
      <vt:lpstr>5. dia</vt:lpstr>
      <vt:lpstr>Miért a református hit- és erkölcstan?</vt:lpstr>
      <vt:lpstr> De a református hit- és erkölcstan több, mint erkölcstan, mint annak az elsajátítása, hogy mit szabad és mit nem, mi jó és mi rossz. </vt:lpstr>
      <vt:lpstr>Kiket várunk?</vt:lpstr>
      <vt:lpstr>Mi történik egy hittanórán?</vt:lpstr>
      <vt:lpstr>10. dia</vt:lpstr>
      <vt:lpstr>11.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Noémi Zimányi</dc:creator>
  <cp:lastModifiedBy>dr. Vladár Gábor</cp:lastModifiedBy>
  <cp:revision>102</cp:revision>
  <dcterms:created xsi:type="dcterms:W3CDTF">2021-02-10T09:32:12Z</dcterms:created>
  <dcterms:modified xsi:type="dcterms:W3CDTF">2021-02-22T19:39:38Z</dcterms:modified>
</cp:coreProperties>
</file>